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sldIdLst>
    <p:sldId id="269" r:id="rId5"/>
    <p:sldId id="274"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0E235D-C4AE-4CD8-A743-B1F51271F4A5}" v="26" dt="2025-10-06T20:14:22.4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3158" autoAdjust="0"/>
  </p:normalViewPr>
  <p:slideViewPr>
    <p:cSldViewPr snapToGrid="0">
      <p:cViewPr varScale="1">
        <p:scale>
          <a:sx n="41" d="100"/>
          <a:sy n="41" d="100"/>
        </p:scale>
        <p:origin x="23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y Williams" userId="a0203212-1a37-4c66-a3ae-451bb8e2dc58" providerId="ADAL" clId="{B52D9AE3-EA68-424F-98AC-95A5751053A8}"/>
    <pc:docChg chg="undo custSel addSld delSld modSld">
      <pc:chgData name="Tracy Williams" userId="a0203212-1a37-4c66-a3ae-451bb8e2dc58" providerId="ADAL" clId="{B52D9AE3-EA68-424F-98AC-95A5751053A8}" dt="2025-10-07T20:11:39.055" v="2631" actId="20577"/>
      <pc:docMkLst>
        <pc:docMk/>
      </pc:docMkLst>
      <pc:sldChg chg="addSp delSp modSp mod">
        <pc:chgData name="Tracy Williams" userId="a0203212-1a37-4c66-a3ae-451bb8e2dc58" providerId="ADAL" clId="{B52D9AE3-EA68-424F-98AC-95A5751053A8}" dt="2025-10-07T20:11:17.789" v="2626" actId="20577"/>
        <pc:sldMkLst>
          <pc:docMk/>
          <pc:sldMk cId="2273409183" sldId="269"/>
        </pc:sldMkLst>
        <pc:spChg chg="add del">
          <ac:chgData name="Tracy Williams" userId="a0203212-1a37-4c66-a3ae-451bb8e2dc58" providerId="ADAL" clId="{B52D9AE3-EA68-424F-98AC-95A5751053A8}" dt="2025-10-06T19:52:44.892" v="574" actId="478"/>
          <ac:spMkLst>
            <pc:docMk/>
            <pc:sldMk cId="2273409183" sldId="269"/>
            <ac:spMk id="3" creationId="{68A089CA-137D-D4C7-60B6-D1AC582E83F8}"/>
          </ac:spMkLst>
        </pc:spChg>
        <pc:spChg chg="del">
          <ac:chgData name="Tracy Williams" userId="a0203212-1a37-4c66-a3ae-451bb8e2dc58" providerId="ADAL" clId="{B52D9AE3-EA68-424F-98AC-95A5751053A8}" dt="2025-10-06T19:45:35.733" v="7" actId="478"/>
          <ac:spMkLst>
            <pc:docMk/>
            <pc:sldMk cId="2273409183" sldId="269"/>
            <ac:spMk id="5" creationId="{7A2DA9B0-4892-5089-D1FD-000754B8EC73}"/>
          </ac:spMkLst>
        </pc:spChg>
        <pc:spChg chg="del">
          <ac:chgData name="Tracy Williams" userId="a0203212-1a37-4c66-a3ae-451bb8e2dc58" providerId="ADAL" clId="{B52D9AE3-EA68-424F-98AC-95A5751053A8}" dt="2025-10-06T19:45:20.459" v="4" actId="478"/>
          <ac:spMkLst>
            <pc:docMk/>
            <pc:sldMk cId="2273409183" sldId="269"/>
            <ac:spMk id="7" creationId="{2FCB0DE4-B591-DB42-BC42-04A26A53B23F}"/>
          </ac:spMkLst>
        </pc:spChg>
        <pc:spChg chg="del">
          <ac:chgData name="Tracy Williams" userId="a0203212-1a37-4c66-a3ae-451bb8e2dc58" providerId="ADAL" clId="{B52D9AE3-EA68-424F-98AC-95A5751053A8}" dt="2025-10-06T19:45:35.733" v="7" actId="478"/>
          <ac:spMkLst>
            <pc:docMk/>
            <pc:sldMk cId="2273409183" sldId="269"/>
            <ac:spMk id="8" creationId="{88C2EA67-4E34-1E67-2106-D4AE88076CCB}"/>
          </ac:spMkLst>
        </pc:spChg>
        <pc:spChg chg="mod">
          <ac:chgData name="Tracy Williams" userId="a0203212-1a37-4c66-a3ae-451bb8e2dc58" providerId="ADAL" clId="{B52D9AE3-EA68-424F-98AC-95A5751053A8}" dt="2025-10-06T20:12:58.882" v="2520" actId="1036"/>
          <ac:spMkLst>
            <pc:docMk/>
            <pc:sldMk cId="2273409183" sldId="269"/>
            <ac:spMk id="9" creationId="{70114E71-7C1D-A628-1ABD-A373850DC946}"/>
          </ac:spMkLst>
        </pc:spChg>
        <pc:spChg chg="del">
          <ac:chgData name="Tracy Williams" userId="a0203212-1a37-4c66-a3ae-451bb8e2dc58" providerId="ADAL" clId="{B52D9AE3-EA68-424F-98AC-95A5751053A8}" dt="2025-10-06T19:45:28.720" v="5" actId="478"/>
          <ac:spMkLst>
            <pc:docMk/>
            <pc:sldMk cId="2273409183" sldId="269"/>
            <ac:spMk id="13" creationId="{4707641C-4060-8EBA-4DDB-9BBDD71971A3}"/>
          </ac:spMkLst>
        </pc:spChg>
        <pc:spChg chg="add mod">
          <ac:chgData name="Tracy Williams" userId="a0203212-1a37-4c66-a3ae-451bb8e2dc58" providerId="ADAL" clId="{B52D9AE3-EA68-424F-98AC-95A5751053A8}" dt="2025-10-06T19:52:57.366" v="576" actId="1076"/>
          <ac:spMkLst>
            <pc:docMk/>
            <pc:sldMk cId="2273409183" sldId="269"/>
            <ac:spMk id="14" creationId="{5B21C843-0923-AD2E-1E2A-6A5C12AA5BE4}"/>
          </ac:spMkLst>
        </pc:spChg>
        <pc:spChg chg="add mod">
          <ac:chgData name="Tracy Williams" userId="a0203212-1a37-4c66-a3ae-451bb8e2dc58" providerId="ADAL" clId="{B52D9AE3-EA68-424F-98AC-95A5751053A8}" dt="2025-10-06T20:11:11.011" v="2490" actId="1035"/>
          <ac:spMkLst>
            <pc:docMk/>
            <pc:sldMk cId="2273409183" sldId="269"/>
            <ac:spMk id="15" creationId="{EC800E01-EAF9-C274-C1C9-2577865190B6}"/>
          </ac:spMkLst>
        </pc:spChg>
        <pc:spChg chg="add mod">
          <ac:chgData name="Tracy Williams" userId="a0203212-1a37-4c66-a3ae-451bb8e2dc58" providerId="ADAL" clId="{B52D9AE3-EA68-424F-98AC-95A5751053A8}" dt="2025-10-06T20:11:40.798" v="2499" actId="20577"/>
          <ac:spMkLst>
            <pc:docMk/>
            <pc:sldMk cId="2273409183" sldId="269"/>
            <ac:spMk id="16" creationId="{C7121EC2-2977-FCE1-C400-2C3E98956B26}"/>
          </ac:spMkLst>
        </pc:spChg>
        <pc:spChg chg="add del">
          <ac:chgData name="Tracy Williams" userId="a0203212-1a37-4c66-a3ae-451bb8e2dc58" providerId="ADAL" clId="{B52D9AE3-EA68-424F-98AC-95A5751053A8}" dt="2025-10-06T19:52:43.919" v="572" actId="22"/>
          <ac:spMkLst>
            <pc:docMk/>
            <pc:sldMk cId="2273409183" sldId="269"/>
            <ac:spMk id="18" creationId="{D8FAA987-2F0F-CA33-0DFE-698FA20C21B2}"/>
          </ac:spMkLst>
        </pc:spChg>
        <pc:spChg chg="add mod">
          <ac:chgData name="Tracy Williams" userId="a0203212-1a37-4c66-a3ae-451bb8e2dc58" providerId="ADAL" clId="{B52D9AE3-EA68-424F-98AC-95A5751053A8}" dt="2025-10-06T20:11:52.539" v="2508" actId="20577"/>
          <ac:spMkLst>
            <pc:docMk/>
            <pc:sldMk cId="2273409183" sldId="269"/>
            <ac:spMk id="22" creationId="{2A54B78E-D2AC-9B51-DFA0-E406644B3CC9}"/>
          </ac:spMkLst>
        </pc:spChg>
        <pc:spChg chg="add mod">
          <ac:chgData name="Tracy Williams" userId="a0203212-1a37-4c66-a3ae-451bb8e2dc58" providerId="ADAL" clId="{B52D9AE3-EA68-424F-98AC-95A5751053A8}" dt="2025-10-06T19:55:40.603" v="734" actId="14100"/>
          <ac:spMkLst>
            <pc:docMk/>
            <pc:sldMk cId="2273409183" sldId="269"/>
            <ac:spMk id="23" creationId="{6AE07FA8-4482-74C0-13D0-B729DB263471}"/>
          </ac:spMkLst>
        </pc:spChg>
        <pc:spChg chg="add mod">
          <ac:chgData name="Tracy Williams" userId="a0203212-1a37-4c66-a3ae-451bb8e2dc58" providerId="ADAL" clId="{B52D9AE3-EA68-424F-98AC-95A5751053A8}" dt="2025-10-06T19:55:54.416" v="747" actId="122"/>
          <ac:spMkLst>
            <pc:docMk/>
            <pc:sldMk cId="2273409183" sldId="269"/>
            <ac:spMk id="24" creationId="{E040AA44-AAAC-9CE8-BA73-2BC5A9BC554C}"/>
          </ac:spMkLst>
        </pc:spChg>
        <pc:spChg chg="add del mod">
          <ac:chgData name="Tracy Williams" userId="a0203212-1a37-4c66-a3ae-451bb8e2dc58" providerId="ADAL" clId="{B52D9AE3-EA68-424F-98AC-95A5751053A8}" dt="2025-10-06T20:02:59.214" v="1735" actId="478"/>
          <ac:spMkLst>
            <pc:docMk/>
            <pc:sldMk cId="2273409183" sldId="269"/>
            <ac:spMk id="27" creationId="{C2761120-1E6E-5C16-8022-1FE296A2F1A5}"/>
          </ac:spMkLst>
        </pc:spChg>
        <pc:spChg chg="add mod">
          <ac:chgData name="Tracy Williams" userId="a0203212-1a37-4c66-a3ae-451bb8e2dc58" providerId="ADAL" clId="{B52D9AE3-EA68-424F-98AC-95A5751053A8}" dt="2025-10-07T20:11:17.789" v="2626" actId="20577"/>
          <ac:spMkLst>
            <pc:docMk/>
            <pc:sldMk cId="2273409183" sldId="269"/>
            <ac:spMk id="28" creationId="{A8E14347-9DE6-4900-9104-ECA2FB3FF988}"/>
          </ac:spMkLst>
        </pc:spChg>
        <pc:spChg chg="del">
          <ac:chgData name="Tracy Williams" userId="a0203212-1a37-4c66-a3ae-451bb8e2dc58" providerId="ADAL" clId="{B52D9AE3-EA68-424F-98AC-95A5751053A8}" dt="2025-10-06T19:45:32.929" v="6" actId="478"/>
          <ac:spMkLst>
            <pc:docMk/>
            <pc:sldMk cId="2273409183" sldId="269"/>
            <ac:spMk id="44" creationId="{853C9572-47DA-1A97-E988-4D81DD83E4F1}"/>
          </ac:spMkLst>
        </pc:spChg>
        <pc:spChg chg="mod">
          <ac:chgData name="Tracy Williams" userId="a0203212-1a37-4c66-a3ae-451bb8e2dc58" providerId="ADAL" clId="{B52D9AE3-EA68-424F-98AC-95A5751053A8}" dt="2025-10-06T19:58:00.791" v="1116" actId="1036"/>
          <ac:spMkLst>
            <pc:docMk/>
            <pc:sldMk cId="2273409183" sldId="269"/>
            <ac:spMk id="53" creationId="{D755E93B-18D5-BA78-0359-B29DD148B4C6}"/>
          </ac:spMkLst>
        </pc:spChg>
        <pc:spChg chg="mod">
          <ac:chgData name="Tracy Williams" userId="a0203212-1a37-4c66-a3ae-451bb8e2dc58" providerId="ADAL" clId="{B52D9AE3-EA68-424F-98AC-95A5751053A8}" dt="2025-10-07T15:46:55.397" v="2557" actId="1076"/>
          <ac:spMkLst>
            <pc:docMk/>
            <pc:sldMk cId="2273409183" sldId="269"/>
            <ac:spMk id="65" creationId="{3D9DBAA9-0C0B-79F6-DC2B-79693FC039D1}"/>
          </ac:spMkLst>
        </pc:spChg>
        <pc:spChg chg="mod">
          <ac:chgData name="Tracy Williams" userId="a0203212-1a37-4c66-a3ae-451bb8e2dc58" providerId="ADAL" clId="{B52D9AE3-EA68-424F-98AC-95A5751053A8}" dt="2025-10-07T15:46:48.911" v="2555" actId="1076"/>
          <ac:spMkLst>
            <pc:docMk/>
            <pc:sldMk cId="2273409183" sldId="269"/>
            <ac:spMk id="66" creationId="{208C0F6F-F815-6194-DA85-55EC7822BD62}"/>
          </ac:spMkLst>
        </pc:spChg>
        <pc:spChg chg="mod">
          <ac:chgData name="Tracy Williams" userId="a0203212-1a37-4c66-a3ae-451bb8e2dc58" providerId="ADAL" clId="{B52D9AE3-EA68-424F-98AC-95A5751053A8}" dt="2025-10-07T15:48:33.256" v="2621" actId="1036"/>
          <ac:spMkLst>
            <pc:docMk/>
            <pc:sldMk cId="2273409183" sldId="269"/>
            <ac:spMk id="74" creationId="{A1EB0DC8-4580-F087-660E-6A341FC37F81}"/>
          </ac:spMkLst>
        </pc:spChg>
        <pc:spChg chg="mod">
          <ac:chgData name="Tracy Williams" userId="a0203212-1a37-4c66-a3ae-451bb8e2dc58" providerId="ADAL" clId="{B52D9AE3-EA68-424F-98AC-95A5751053A8}" dt="2025-10-07T15:48:28.117" v="2610" actId="1035"/>
          <ac:spMkLst>
            <pc:docMk/>
            <pc:sldMk cId="2273409183" sldId="269"/>
            <ac:spMk id="83" creationId="{90478AD3-B111-C080-F6EE-FB6B6A2586F5}"/>
          </ac:spMkLst>
        </pc:spChg>
        <pc:spChg chg="mod">
          <ac:chgData name="Tracy Williams" userId="a0203212-1a37-4c66-a3ae-451bb8e2dc58" providerId="ADAL" clId="{B52D9AE3-EA68-424F-98AC-95A5751053A8}" dt="2025-10-07T15:48:23.345" v="2600" actId="1036"/>
          <ac:spMkLst>
            <pc:docMk/>
            <pc:sldMk cId="2273409183" sldId="269"/>
            <ac:spMk id="84" creationId="{5BF29F74-AA06-57C2-9481-EBB54E5A3D41}"/>
          </ac:spMkLst>
        </pc:spChg>
        <pc:picChg chg="add mod">
          <ac:chgData name="Tracy Williams" userId="a0203212-1a37-4c66-a3ae-451bb8e2dc58" providerId="ADAL" clId="{B52D9AE3-EA68-424F-98AC-95A5751053A8}" dt="2025-10-06T19:52:47.642" v="575" actId="1076"/>
          <ac:picMkLst>
            <pc:docMk/>
            <pc:sldMk cId="2273409183" sldId="269"/>
            <ac:picMk id="4" creationId="{C4AF4702-3580-EAE3-DE01-8FA1A662F93D}"/>
          </ac:picMkLst>
        </pc:picChg>
        <pc:picChg chg="mod">
          <ac:chgData name="Tracy Williams" userId="a0203212-1a37-4c66-a3ae-451bb8e2dc58" providerId="ADAL" clId="{B52D9AE3-EA68-424F-98AC-95A5751053A8}" dt="2025-10-06T19:55:08.847" v="687" actId="1076"/>
          <ac:picMkLst>
            <pc:docMk/>
            <pc:sldMk cId="2273409183" sldId="269"/>
            <ac:picMk id="10" creationId="{90FD6174-6BBC-776C-F426-8663CD126C9A}"/>
          </ac:picMkLst>
        </pc:picChg>
        <pc:picChg chg="del">
          <ac:chgData name="Tracy Williams" userId="a0203212-1a37-4c66-a3ae-451bb8e2dc58" providerId="ADAL" clId="{B52D9AE3-EA68-424F-98AC-95A5751053A8}" dt="2025-10-06T19:45:20.459" v="4" actId="478"/>
          <ac:picMkLst>
            <pc:docMk/>
            <pc:sldMk cId="2273409183" sldId="269"/>
            <ac:picMk id="11" creationId="{288EFE37-C30E-24C0-978D-35080572D86C}"/>
          </ac:picMkLst>
        </pc:picChg>
        <pc:picChg chg="add mod ord">
          <ac:chgData name="Tracy Williams" userId="a0203212-1a37-4c66-a3ae-451bb8e2dc58" providerId="ADAL" clId="{B52D9AE3-EA68-424F-98AC-95A5751053A8}" dt="2025-10-07T15:46:39.983" v="2546" actId="167"/>
          <ac:picMkLst>
            <pc:docMk/>
            <pc:sldMk cId="2273409183" sldId="269"/>
            <ac:picMk id="30" creationId="{B6A79479-D080-8B1E-D01B-B669245B6DEF}"/>
          </ac:picMkLst>
        </pc:picChg>
        <pc:picChg chg="mod">
          <ac:chgData name="Tracy Williams" userId="a0203212-1a37-4c66-a3ae-451bb8e2dc58" providerId="ADAL" clId="{B52D9AE3-EA68-424F-98AC-95A5751053A8}" dt="2025-10-06T19:47:31.184" v="26" actId="1076"/>
          <ac:picMkLst>
            <pc:docMk/>
            <pc:sldMk cId="2273409183" sldId="269"/>
            <ac:picMk id="47" creationId="{7C17F889-0C5E-5464-38CA-6BF88FC85569}"/>
          </ac:picMkLst>
        </pc:picChg>
        <pc:picChg chg="del">
          <ac:chgData name="Tracy Williams" userId="a0203212-1a37-4c66-a3ae-451bb8e2dc58" providerId="ADAL" clId="{B52D9AE3-EA68-424F-98AC-95A5751053A8}" dt="2025-10-06T19:45:28.720" v="5" actId="478"/>
          <ac:picMkLst>
            <pc:docMk/>
            <pc:sldMk cId="2273409183" sldId="269"/>
            <ac:picMk id="49" creationId="{26C924C3-A52A-776D-3970-17F27CB89888}"/>
          </ac:picMkLst>
        </pc:picChg>
        <pc:picChg chg="mod">
          <ac:chgData name="Tracy Williams" userId="a0203212-1a37-4c66-a3ae-451bb8e2dc58" providerId="ADAL" clId="{B52D9AE3-EA68-424F-98AC-95A5751053A8}" dt="2025-10-06T19:57:54.753" v="1112" actId="1036"/>
          <ac:picMkLst>
            <pc:docMk/>
            <pc:sldMk cId="2273409183" sldId="269"/>
            <ac:picMk id="57" creationId="{BAE442EE-B467-FACA-2E2A-D9029E4B9C4E}"/>
          </ac:picMkLst>
        </pc:picChg>
        <pc:picChg chg="mod">
          <ac:chgData name="Tracy Williams" userId="a0203212-1a37-4c66-a3ae-451bb8e2dc58" providerId="ADAL" clId="{B52D9AE3-EA68-424F-98AC-95A5751053A8}" dt="2025-10-06T19:57:54.753" v="1112" actId="1036"/>
          <ac:picMkLst>
            <pc:docMk/>
            <pc:sldMk cId="2273409183" sldId="269"/>
            <ac:picMk id="59" creationId="{B22F4701-6A09-6834-182C-0A3160F14C51}"/>
          </ac:picMkLst>
        </pc:picChg>
        <pc:picChg chg="mod">
          <ac:chgData name="Tracy Williams" userId="a0203212-1a37-4c66-a3ae-451bb8e2dc58" providerId="ADAL" clId="{B52D9AE3-EA68-424F-98AC-95A5751053A8}" dt="2025-10-07T15:46:52.547" v="2556" actId="1076"/>
          <ac:picMkLst>
            <pc:docMk/>
            <pc:sldMk cId="2273409183" sldId="269"/>
            <ac:picMk id="62" creationId="{165D3EA6-B305-C791-EB7C-24FAB90C1DE1}"/>
          </ac:picMkLst>
        </pc:picChg>
        <pc:picChg chg="mod">
          <ac:chgData name="Tracy Williams" userId="a0203212-1a37-4c66-a3ae-451bb8e2dc58" providerId="ADAL" clId="{B52D9AE3-EA68-424F-98AC-95A5751053A8}" dt="2025-10-07T15:46:32.205" v="2544" actId="1076"/>
          <ac:picMkLst>
            <pc:docMk/>
            <pc:sldMk cId="2273409183" sldId="269"/>
            <ac:picMk id="64" creationId="{FBC3BDF5-0C99-88A2-1F9D-2BFFF1201687}"/>
          </ac:picMkLst>
        </pc:picChg>
        <pc:picChg chg="mod">
          <ac:chgData name="Tracy Williams" userId="a0203212-1a37-4c66-a3ae-451bb8e2dc58" providerId="ADAL" clId="{B52D9AE3-EA68-424F-98AC-95A5751053A8}" dt="2025-10-07T15:48:33.256" v="2621" actId="1036"/>
          <ac:picMkLst>
            <pc:docMk/>
            <pc:sldMk cId="2273409183" sldId="269"/>
            <ac:picMk id="80" creationId="{193EDB51-9D03-8C6A-484A-EDAB0A975587}"/>
          </ac:picMkLst>
        </pc:picChg>
        <pc:picChg chg="mod">
          <ac:chgData name="Tracy Williams" userId="a0203212-1a37-4c66-a3ae-451bb8e2dc58" providerId="ADAL" clId="{B52D9AE3-EA68-424F-98AC-95A5751053A8}" dt="2025-10-07T15:48:28.117" v="2610" actId="1035"/>
          <ac:picMkLst>
            <pc:docMk/>
            <pc:sldMk cId="2273409183" sldId="269"/>
            <ac:picMk id="82" creationId="{BB97C24D-2AB7-B6BA-7E42-611536DB6CBE}"/>
          </ac:picMkLst>
        </pc:picChg>
        <pc:picChg chg="mod">
          <ac:chgData name="Tracy Williams" userId="a0203212-1a37-4c66-a3ae-451bb8e2dc58" providerId="ADAL" clId="{B52D9AE3-EA68-424F-98AC-95A5751053A8}" dt="2025-10-07T15:48:23.345" v="2600" actId="1036"/>
          <ac:picMkLst>
            <pc:docMk/>
            <pc:sldMk cId="2273409183" sldId="269"/>
            <ac:picMk id="85" creationId="{F48B9694-ED71-7D85-5C21-D46B37CE7FF1}"/>
          </ac:picMkLst>
        </pc:picChg>
        <pc:picChg chg="mod">
          <ac:chgData name="Tracy Williams" userId="a0203212-1a37-4c66-a3ae-451bb8e2dc58" providerId="ADAL" clId="{B52D9AE3-EA68-424F-98AC-95A5751053A8}" dt="2025-10-07T15:46:29.298" v="2543" actId="1076"/>
          <ac:picMkLst>
            <pc:docMk/>
            <pc:sldMk cId="2273409183" sldId="269"/>
            <ac:picMk id="91" creationId="{EC100DA0-C306-E4DE-7990-C9AE835EF784}"/>
          </ac:picMkLst>
        </pc:picChg>
        <pc:cxnChg chg="mod">
          <ac:chgData name="Tracy Williams" userId="a0203212-1a37-4c66-a3ae-451bb8e2dc58" providerId="ADAL" clId="{B52D9AE3-EA68-424F-98AC-95A5751053A8}" dt="2025-10-06T19:52:57.366" v="576" actId="1076"/>
          <ac:cxnSpMkLst>
            <pc:docMk/>
            <pc:sldMk cId="2273409183" sldId="269"/>
            <ac:cxnSpMk id="2" creationId="{7A87E3BD-60D5-EC8F-3430-CC6DDBB5AA00}"/>
          </ac:cxnSpMkLst>
        </pc:cxnChg>
        <pc:cxnChg chg="add mod">
          <ac:chgData name="Tracy Williams" userId="a0203212-1a37-4c66-a3ae-451bb8e2dc58" providerId="ADAL" clId="{B52D9AE3-EA68-424F-98AC-95A5751053A8}" dt="2025-10-06T20:10:51.078" v="2483" actId="1036"/>
          <ac:cxnSpMkLst>
            <pc:docMk/>
            <pc:sldMk cId="2273409183" sldId="269"/>
            <ac:cxnSpMk id="6" creationId="{3B5F580C-17DC-F8AC-C526-5AAC28CA87C3}"/>
          </ac:cxnSpMkLst>
        </pc:cxnChg>
        <pc:cxnChg chg="add mod">
          <ac:chgData name="Tracy Williams" userId="a0203212-1a37-4c66-a3ae-451bb8e2dc58" providerId="ADAL" clId="{B52D9AE3-EA68-424F-98AC-95A5751053A8}" dt="2025-10-06T20:01:44.660" v="1500" actId="14100"/>
          <ac:cxnSpMkLst>
            <pc:docMk/>
            <pc:sldMk cId="2273409183" sldId="269"/>
            <ac:cxnSpMk id="20" creationId="{BAC12A9D-FF02-9C70-83FB-79E7C91DCBE3}"/>
          </ac:cxnSpMkLst>
        </pc:cxnChg>
        <pc:cxnChg chg="add mod">
          <ac:chgData name="Tracy Williams" userId="a0203212-1a37-4c66-a3ae-451bb8e2dc58" providerId="ADAL" clId="{B52D9AE3-EA68-424F-98AC-95A5751053A8}" dt="2025-10-06T20:01:40.258" v="1499" actId="1076"/>
          <ac:cxnSpMkLst>
            <pc:docMk/>
            <pc:sldMk cId="2273409183" sldId="269"/>
            <ac:cxnSpMk id="25" creationId="{8B33BB73-2443-DB66-A3D7-AFA895014F82}"/>
          </ac:cxnSpMkLst>
        </pc:cxnChg>
        <pc:cxnChg chg="del">
          <ac:chgData name="Tracy Williams" userId="a0203212-1a37-4c66-a3ae-451bb8e2dc58" providerId="ADAL" clId="{B52D9AE3-EA68-424F-98AC-95A5751053A8}" dt="2025-10-06T19:45:28.720" v="5" actId="478"/>
          <ac:cxnSpMkLst>
            <pc:docMk/>
            <pc:sldMk cId="2273409183" sldId="269"/>
            <ac:cxnSpMk id="35" creationId="{0F940CBE-B057-C38B-8548-EC96CFBAC620}"/>
          </ac:cxnSpMkLst>
        </pc:cxnChg>
        <pc:cxnChg chg="del">
          <ac:chgData name="Tracy Williams" userId="a0203212-1a37-4c66-a3ae-451bb8e2dc58" providerId="ADAL" clId="{B52D9AE3-EA68-424F-98AC-95A5751053A8}" dt="2025-10-06T19:45:28.720" v="5" actId="478"/>
          <ac:cxnSpMkLst>
            <pc:docMk/>
            <pc:sldMk cId="2273409183" sldId="269"/>
            <ac:cxnSpMk id="51" creationId="{64560552-D123-2039-B32A-9B217FFDD014}"/>
          </ac:cxnSpMkLst>
        </pc:cxnChg>
        <pc:cxnChg chg="del">
          <ac:chgData name="Tracy Williams" userId="a0203212-1a37-4c66-a3ae-451bb8e2dc58" providerId="ADAL" clId="{B52D9AE3-EA68-424F-98AC-95A5751053A8}" dt="2025-10-06T19:45:28.720" v="5" actId="478"/>
          <ac:cxnSpMkLst>
            <pc:docMk/>
            <pc:sldMk cId="2273409183" sldId="269"/>
            <ac:cxnSpMk id="75" creationId="{39403ED4-310D-0E98-5639-85BA5D001F2E}"/>
          </ac:cxnSpMkLst>
        </pc:cxnChg>
      </pc:sldChg>
      <pc:sldChg chg="add del">
        <pc:chgData name="Tracy Williams" userId="a0203212-1a37-4c66-a3ae-451bb8e2dc58" providerId="ADAL" clId="{B52D9AE3-EA68-424F-98AC-95A5751053A8}" dt="2025-10-06T19:45:38.082" v="9"/>
        <pc:sldMkLst>
          <pc:docMk/>
          <pc:sldMk cId="1646589470" sldId="270"/>
        </pc:sldMkLst>
      </pc:sldChg>
      <pc:sldChg chg="del">
        <pc:chgData name="Tracy Williams" userId="a0203212-1a37-4c66-a3ae-451bb8e2dc58" providerId="ADAL" clId="{B52D9AE3-EA68-424F-98AC-95A5751053A8}" dt="2025-10-06T19:45:14.871" v="1" actId="47"/>
        <pc:sldMkLst>
          <pc:docMk/>
          <pc:sldMk cId="618523741" sldId="271"/>
        </pc:sldMkLst>
      </pc:sldChg>
      <pc:sldChg chg="del">
        <pc:chgData name="Tracy Williams" userId="a0203212-1a37-4c66-a3ae-451bb8e2dc58" providerId="ADAL" clId="{B52D9AE3-EA68-424F-98AC-95A5751053A8}" dt="2025-10-06T19:45:15.518" v="2" actId="47"/>
        <pc:sldMkLst>
          <pc:docMk/>
          <pc:sldMk cId="1732294398" sldId="273"/>
        </pc:sldMkLst>
      </pc:sldChg>
      <pc:sldChg chg="addSp delSp modSp add del mod">
        <pc:chgData name="Tracy Williams" userId="a0203212-1a37-4c66-a3ae-451bb8e2dc58" providerId="ADAL" clId="{B52D9AE3-EA68-424F-98AC-95A5751053A8}" dt="2025-10-07T20:11:39.055" v="2631" actId="20577"/>
        <pc:sldMkLst>
          <pc:docMk/>
          <pc:sldMk cId="777931674" sldId="274"/>
        </pc:sldMkLst>
        <pc:spChg chg="mod">
          <ac:chgData name="Tracy Williams" userId="a0203212-1a37-4c66-a3ae-451bb8e2dc58" providerId="ADAL" clId="{B52D9AE3-EA68-424F-98AC-95A5751053A8}" dt="2025-10-07T20:11:39.055" v="2631" actId="20577"/>
          <ac:spMkLst>
            <pc:docMk/>
            <pc:sldMk cId="777931674" sldId="274"/>
            <ac:spMk id="5" creationId="{A41DEA8A-1555-CCC1-8956-ABB21846C84A}"/>
          </ac:spMkLst>
        </pc:spChg>
        <pc:spChg chg="add mod ord">
          <ac:chgData name="Tracy Williams" userId="a0203212-1a37-4c66-a3ae-451bb8e2dc58" providerId="ADAL" clId="{B52D9AE3-EA68-424F-98AC-95A5751053A8}" dt="2025-10-06T20:14:21.666" v="2533" actId="207"/>
          <ac:spMkLst>
            <pc:docMk/>
            <pc:sldMk cId="777931674" sldId="274"/>
            <ac:spMk id="8" creationId="{E4D5C6B1-23AB-C1C2-5EDC-C69BDC3A836E}"/>
          </ac:spMkLst>
        </pc:spChg>
        <pc:picChg chg="add mod">
          <ac:chgData name="Tracy Williams" userId="a0203212-1a37-4c66-a3ae-451bb8e2dc58" providerId="ADAL" clId="{B52D9AE3-EA68-424F-98AC-95A5751053A8}" dt="2025-10-06T20:03:48.852" v="1740" actId="14100"/>
          <ac:picMkLst>
            <pc:docMk/>
            <pc:sldMk cId="777931674" sldId="274"/>
            <ac:picMk id="2" creationId="{33D4EF98-F5EC-AA02-57FA-74B77D04605D}"/>
          </ac:picMkLst>
        </pc:picChg>
        <pc:picChg chg="del">
          <ac:chgData name="Tracy Williams" userId="a0203212-1a37-4c66-a3ae-451bb8e2dc58" providerId="ADAL" clId="{B52D9AE3-EA68-424F-98AC-95A5751053A8}" dt="2025-10-06T20:03:42.321" v="1737" actId="478"/>
          <ac:picMkLst>
            <pc:docMk/>
            <pc:sldMk cId="777931674" sldId="274"/>
            <ac:picMk id="6" creationId="{B94676D4-7063-7B16-E069-6F6A5AC19367}"/>
          </ac:picMkLst>
        </pc:picChg>
        <pc:picChg chg="add del mod ord">
          <ac:chgData name="Tracy Williams" userId="a0203212-1a37-4c66-a3ae-451bb8e2dc58" providerId="ADAL" clId="{B52D9AE3-EA68-424F-98AC-95A5751053A8}" dt="2025-10-06T20:14:28.704" v="2536" actId="478"/>
          <ac:picMkLst>
            <pc:docMk/>
            <pc:sldMk cId="777931674" sldId="274"/>
            <ac:picMk id="7" creationId="{FB427294-8618-9314-F38D-CC4E5C4CFBC4}"/>
          </ac:picMkLst>
        </pc:picChg>
      </pc:sldChg>
      <pc:sldChg chg="del">
        <pc:chgData name="Tracy Williams" userId="a0203212-1a37-4c66-a3ae-451bb8e2dc58" providerId="ADAL" clId="{B52D9AE3-EA68-424F-98AC-95A5751053A8}" dt="2025-10-06T19:45:16.191" v="3" actId="47"/>
        <pc:sldMkLst>
          <pc:docMk/>
          <pc:sldMk cId="1740725704" sldId="2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FB86EB-507D-4646-BC09-3BA8DC66D322}" type="datetimeFigureOut">
              <a:rPr lang="en-GB" smtClean="0"/>
              <a:t>07/10/2025</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FD6BE5-7FE1-4CD1-A4E2-0380D1B2C550}" type="slidenum">
              <a:rPr lang="en-GB" smtClean="0"/>
              <a:t>‹#›</a:t>
            </a:fld>
            <a:endParaRPr lang="en-GB"/>
          </a:p>
        </p:txBody>
      </p:sp>
    </p:spTree>
    <p:extLst>
      <p:ext uri="{BB962C8B-B14F-4D97-AF65-F5344CB8AC3E}">
        <p14:creationId xmlns:p14="http://schemas.microsoft.com/office/powerpoint/2010/main" val="2755425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60613" y="1143000"/>
            <a:ext cx="2136775"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Welcome to AT.  Very short introduction from Sam.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Introductions of Tracy and Abby.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Welcome to the launch event of the Trent and Tame Language Hub.  </a:t>
            </a:r>
            <a:endParaRPr lang="en-GB" dirty="0"/>
          </a:p>
        </p:txBody>
      </p:sp>
      <p:sp>
        <p:nvSpPr>
          <p:cNvPr id="4" name="Slide Number Placeholder 3"/>
          <p:cNvSpPr>
            <a:spLocks noGrp="1"/>
          </p:cNvSpPr>
          <p:nvPr>
            <p:ph type="sldNum" sz="quarter" idx="5"/>
          </p:nvPr>
        </p:nvSpPr>
        <p:spPr/>
        <p:txBody>
          <a:bodyPr/>
          <a:lstStyle/>
          <a:p>
            <a:fld id="{BCFD6BE5-7FE1-4CD1-A4E2-0380D1B2C550}" type="slidenum">
              <a:rPr lang="en-GB" smtClean="0"/>
              <a:t>1</a:t>
            </a:fld>
            <a:endParaRPr lang="en-GB"/>
          </a:p>
        </p:txBody>
      </p:sp>
    </p:spTree>
    <p:extLst>
      <p:ext uri="{BB962C8B-B14F-4D97-AF65-F5344CB8AC3E}">
        <p14:creationId xmlns:p14="http://schemas.microsoft.com/office/powerpoint/2010/main" val="1462419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EFDFC-2101-FA63-80BF-DB8C0494F9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2EC3E5-9E33-8208-29D1-6A835B40E948}"/>
              </a:ext>
            </a:extLst>
          </p:cNvPr>
          <p:cNvSpPr>
            <a:spLocks noGrp="1" noRot="1" noChangeAspect="1"/>
          </p:cNvSpPr>
          <p:nvPr>
            <p:ph type="sldImg"/>
          </p:nvPr>
        </p:nvSpPr>
        <p:spPr>
          <a:xfrm>
            <a:off x="2360613" y="1143000"/>
            <a:ext cx="2136775" cy="3086100"/>
          </a:xfrm>
        </p:spPr>
      </p:sp>
      <p:sp>
        <p:nvSpPr>
          <p:cNvPr id="3" name="Notes Placeholder 2">
            <a:extLst>
              <a:ext uri="{FF2B5EF4-FFF2-40B4-BE49-F238E27FC236}">
                <a16:creationId xmlns:a16="http://schemas.microsoft.com/office/drawing/2014/main" id="{4CC536C4-51FC-567A-E9B1-FA1BA2242BD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Welcome to AT.  Very short introduction from Sam.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Introductions of Tracy and Abby.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Welcome to the launch event of the Trent and Tame Language Hub.  </a:t>
            </a:r>
            <a:endParaRPr lang="en-GB" dirty="0"/>
          </a:p>
        </p:txBody>
      </p:sp>
      <p:sp>
        <p:nvSpPr>
          <p:cNvPr id="4" name="Slide Number Placeholder 3">
            <a:extLst>
              <a:ext uri="{FF2B5EF4-FFF2-40B4-BE49-F238E27FC236}">
                <a16:creationId xmlns:a16="http://schemas.microsoft.com/office/drawing/2014/main" id="{1FF88DF8-F539-047D-21CC-DFFC02A28DDD}"/>
              </a:ext>
            </a:extLst>
          </p:cNvPr>
          <p:cNvSpPr>
            <a:spLocks noGrp="1"/>
          </p:cNvSpPr>
          <p:nvPr>
            <p:ph type="sldNum" sz="quarter" idx="5"/>
          </p:nvPr>
        </p:nvSpPr>
        <p:spPr/>
        <p:txBody>
          <a:bodyPr/>
          <a:lstStyle/>
          <a:p>
            <a:fld id="{BCFD6BE5-7FE1-4CD1-A4E2-0380D1B2C550}" type="slidenum">
              <a:rPr lang="en-GB" smtClean="0"/>
              <a:t>2</a:t>
            </a:fld>
            <a:endParaRPr lang="en-GB"/>
          </a:p>
        </p:txBody>
      </p:sp>
    </p:spTree>
    <p:extLst>
      <p:ext uri="{BB962C8B-B14F-4D97-AF65-F5344CB8AC3E}">
        <p14:creationId xmlns:p14="http://schemas.microsoft.com/office/powerpoint/2010/main" val="12340196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Leer">
    <p:spTree>
      <p:nvGrpSpPr>
        <p:cNvPr id="1" name=""/>
        <p:cNvGrpSpPr/>
        <p:nvPr/>
      </p:nvGrpSpPr>
      <p:grpSpPr>
        <a:xfrm>
          <a:off x="0" y="0"/>
          <a:ext cx="0" cy="0"/>
          <a:chOff x="0" y="0"/>
          <a:chExt cx="0" cy="0"/>
        </a:xfrm>
      </p:grpSpPr>
      <p:sp>
        <p:nvSpPr>
          <p:cNvPr id="6" name="Textplatzhalter 7">
            <a:extLst>
              <a:ext uri="{FF2B5EF4-FFF2-40B4-BE49-F238E27FC236}">
                <a16:creationId xmlns:a16="http://schemas.microsoft.com/office/drawing/2014/main" id="{3FF143C3-822D-4839-997A-043CA543AA12}"/>
              </a:ext>
            </a:extLst>
          </p:cNvPr>
          <p:cNvSpPr>
            <a:spLocks noGrp="1"/>
          </p:cNvSpPr>
          <p:nvPr>
            <p:ph type="body" sz="quarter" idx="14" hasCustomPrompt="1"/>
          </p:nvPr>
        </p:nvSpPr>
        <p:spPr>
          <a:xfrm>
            <a:off x="3590925" y="9063451"/>
            <a:ext cx="2997994" cy="604741"/>
          </a:xfrm>
        </p:spPr>
        <p:txBody>
          <a:bodyPr anchor="ctr" anchorCtr="0"/>
          <a:lstStyle>
            <a:lvl1pPr marL="65483" indent="-65483">
              <a:lnSpc>
                <a:spcPct val="100000"/>
              </a:lnSpc>
              <a:spcAft>
                <a:spcPts val="0"/>
              </a:spcAft>
              <a:buNone/>
              <a:defRPr sz="450" b="0" cap="none" baseline="0">
                <a:solidFill>
                  <a:schemeClr val="bg2"/>
                </a:solidFill>
                <a:latin typeface="Calibri" panose="020F0502020204030204" pitchFamily="34" charset="0"/>
              </a:defRPr>
            </a:lvl1pPr>
            <a:lvl2pPr>
              <a:lnSpc>
                <a:spcPts val="750"/>
              </a:lnSpc>
              <a:spcAft>
                <a:spcPts val="0"/>
              </a:spcAft>
              <a:defRPr/>
            </a:lvl2pPr>
            <a:lvl3pPr>
              <a:lnSpc>
                <a:spcPts val="750"/>
              </a:lnSpc>
              <a:spcAft>
                <a:spcPts val="0"/>
              </a:spcAft>
              <a:defRPr/>
            </a:lvl3pPr>
            <a:lvl4pPr>
              <a:lnSpc>
                <a:spcPts val="750"/>
              </a:lnSpc>
              <a:spcAft>
                <a:spcPts val="0"/>
              </a:spcAft>
              <a:defRPr/>
            </a:lvl4pPr>
            <a:lvl5pPr>
              <a:lnSpc>
                <a:spcPts val="750"/>
              </a:lnSpc>
              <a:spcAft>
                <a:spcPts val="0"/>
              </a:spcAft>
              <a:defRPr/>
            </a:lvl5pPr>
          </a:lstStyle>
          <a:p>
            <a:pPr lvl="0"/>
            <a:r>
              <a:rPr lang="de-DE" dirty="0"/>
              <a:t>Fußnote</a:t>
            </a:r>
          </a:p>
        </p:txBody>
      </p:sp>
      <p:sp>
        <p:nvSpPr>
          <p:cNvPr id="2" name="Date Placeholder 1"/>
          <p:cNvSpPr>
            <a:spLocks noGrp="1"/>
          </p:cNvSpPr>
          <p:nvPr>
            <p:ph type="dt" sz="half" idx="10"/>
          </p:nvPr>
        </p:nvSpPr>
        <p:spPr/>
        <p:txBody>
          <a:bodyPr/>
          <a:lstStyle/>
          <a:p>
            <a:fld id="{8E8569E2-7D82-4E76-A2DD-E080103102F2}" type="datetime1">
              <a:rPr lang="de-DE" smtClean="0"/>
              <a:t>07.10.2025</a:t>
            </a:fld>
            <a:endParaRPr lang="de-DE"/>
          </a:p>
        </p:txBody>
      </p:sp>
      <p:sp>
        <p:nvSpPr>
          <p:cNvPr id="3" name="Footer Placeholder 2"/>
          <p:cNvSpPr>
            <a:spLocks noGrp="1"/>
          </p:cNvSpPr>
          <p:nvPr>
            <p:ph type="ftr" sz="quarter" idx="11"/>
          </p:nvPr>
        </p:nvSpPr>
        <p:spPr/>
        <p:txBody>
          <a:bodyPr/>
          <a:lstStyle/>
          <a:p>
            <a:r>
              <a:rPr lang="de-DE"/>
              <a:t>Redesign PPT-Master — Grafische Elemente Toolbox</a:t>
            </a:r>
          </a:p>
        </p:txBody>
      </p:sp>
      <p:sp>
        <p:nvSpPr>
          <p:cNvPr id="4" name="Slide Number Placeholder 3"/>
          <p:cNvSpPr>
            <a:spLocks noGrp="1"/>
          </p:cNvSpPr>
          <p:nvPr>
            <p:ph type="sldNum" sz="quarter" idx="12"/>
          </p:nvPr>
        </p:nvSpPr>
        <p:spPr/>
        <p:txBody>
          <a:bodyPr/>
          <a:lstStyle/>
          <a:p>
            <a:fld id="{44191405-CE64-455B-8CE4-BAEDB82C984A}" type="slidenum">
              <a:rPr lang="de-DE" smtClean="0"/>
              <a:t>‹#›</a:t>
            </a:fld>
            <a:endParaRPr lang="de-DE"/>
          </a:p>
        </p:txBody>
      </p:sp>
      <p:pic>
        <p:nvPicPr>
          <p:cNvPr id="7" name="Graphic 6">
            <a:extLst>
              <a:ext uri="{FF2B5EF4-FFF2-40B4-BE49-F238E27FC236}">
                <a16:creationId xmlns:a16="http://schemas.microsoft.com/office/drawing/2014/main" id="{986D3716-894C-4A24-1C43-303C59450C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6858000" cy="1569086"/>
          </a:xfrm>
          <a:prstGeom prst="rect">
            <a:avLst/>
          </a:prstGeom>
        </p:spPr>
      </p:pic>
    </p:spTree>
    <p:extLst>
      <p:ext uri="{BB962C8B-B14F-4D97-AF65-F5344CB8AC3E}">
        <p14:creationId xmlns:p14="http://schemas.microsoft.com/office/powerpoint/2010/main" val="34989697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UCL branding brackground">
            <a:extLst>
              <a:ext uri="{FF2B5EF4-FFF2-40B4-BE49-F238E27FC236}">
                <a16:creationId xmlns:a16="http://schemas.microsoft.com/office/drawing/2014/main" id="{66A102D5-ABE3-9744-AE9F-9AF93B04BE78}"/>
              </a:ext>
              <a:ext uri="{C183D7F6-B498-43B3-948B-1728B52AA6E4}">
                <adec:decorative xmlns:adec="http://schemas.microsoft.com/office/drawing/2017/decorative" val="1"/>
              </a:ext>
            </a:extLst>
          </p:cNvPr>
          <p:cNvSpPr/>
          <p:nvPr/>
        </p:nvSpPr>
        <p:spPr>
          <a:xfrm>
            <a:off x="0" y="1"/>
            <a:ext cx="6858000" cy="95931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latin typeface="Calibri" panose="020F0502020204030204" pitchFamily="34" charset="0"/>
            </a:endParaRPr>
          </a:p>
        </p:txBody>
      </p:sp>
      <p:sp>
        <p:nvSpPr>
          <p:cNvPr id="1026" name="Title Headline" descr="Headline">
            <a:extLst>
              <a:ext uri="{FF2B5EF4-FFF2-40B4-BE49-F238E27FC236}">
                <a16:creationId xmlns:a16="http://schemas.microsoft.com/office/drawing/2014/main" id="{1389B5D6-B2B6-B044-8F75-8C9E18FFF8EF}"/>
              </a:ext>
            </a:extLst>
          </p:cNvPr>
          <p:cNvSpPr>
            <a:spLocks noGrp="1" noChangeArrowheads="1"/>
          </p:cNvSpPr>
          <p:nvPr>
            <p:ph type="title"/>
          </p:nvPr>
        </p:nvSpPr>
        <p:spPr bwMode="auto">
          <a:xfrm>
            <a:off x="202500" y="1299999"/>
            <a:ext cx="6075388" cy="197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Main headline</a:t>
            </a:r>
            <a:r>
              <a:rPr lang="en-GB" altLang="en-US" dirty="0"/>
              <a:t>, Arial 44pt bold</a:t>
            </a:r>
            <a:endParaRPr lang="en-US" altLang="en-US" dirty="0"/>
          </a:p>
        </p:txBody>
      </p:sp>
      <p:sp>
        <p:nvSpPr>
          <p:cNvPr id="1027" name="Text" descr="Main text">
            <a:extLst>
              <a:ext uri="{FF2B5EF4-FFF2-40B4-BE49-F238E27FC236}">
                <a16:creationId xmlns:a16="http://schemas.microsoft.com/office/drawing/2014/main" id="{840A67E7-10FC-DE4B-8222-DBD366537BA8}"/>
              </a:ext>
            </a:extLst>
          </p:cNvPr>
          <p:cNvSpPr>
            <a:spLocks noGrp="1" noChangeArrowheads="1"/>
          </p:cNvSpPr>
          <p:nvPr>
            <p:ph type="body" idx="1"/>
          </p:nvPr>
        </p:nvSpPr>
        <p:spPr bwMode="auto">
          <a:xfrm>
            <a:off x="202500" y="3432000"/>
            <a:ext cx="6075388" cy="54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4"/>
            <a:endParaRPr lang="en-US" dirty="0"/>
          </a:p>
        </p:txBody>
      </p:sp>
      <p:sp>
        <p:nvSpPr>
          <p:cNvPr id="4" name="Date " descr="Date">
            <a:extLst>
              <a:ext uri="{FF2B5EF4-FFF2-40B4-BE49-F238E27FC236}">
                <a16:creationId xmlns:a16="http://schemas.microsoft.com/office/drawing/2014/main" id="{BC7573E6-5C96-F54E-8C6A-D81E27BE4948}"/>
              </a:ext>
            </a:extLst>
          </p:cNvPr>
          <p:cNvSpPr>
            <a:spLocks noGrp="1"/>
          </p:cNvSpPr>
          <p:nvPr>
            <p:ph type="dt" sz="half" idx="2"/>
          </p:nvPr>
        </p:nvSpPr>
        <p:spPr>
          <a:xfrm>
            <a:off x="203744" y="9360000"/>
            <a:ext cx="1543050" cy="520000"/>
          </a:xfrm>
          <a:prstGeom prst="rect">
            <a:avLst/>
          </a:prstGeom>
        </p:spPr>
        <p:txBody>
          <a:bodyPr vert="horz" lIns="0" tIns="0" rIns="0" bIns="0" rtlCol="0" anchor="t" anchorCtr="0"/>
          <a:lstStyle>
            <a:lvl1pPr algn="l" eaLnBrk="1" fontAlgn="auto" hangingPunct="1">
              <a:spcBef>
                <a:spcPts val="0"/>
              </a:spcBef>
              <a:spcAft>
                <a:spcPts val="0"/>
              </a:spcAft>
              <a:defRPr sz="675" smtClean="0">
                <a:solidFill>
                  <a:schemeClr val="tx1">
                    <a:tint val="75000"/>
                  </a:schemeClr>
                </a:solidFill>
                <a:latin typeface="Calibri" panose="020F0502020204030204" pitchFamily="34" charset="0"/>
              </a:defRPr>
            </a:lvl1pPr>
          </a:lstStyle>
          <a:p>
            <a:pPr>
              <a:defRPr/>
            </a:pPr>
            <a:fld id="{C6478F44-CA4B-8F47-8400-2C19AC9A20AB}" type="datetimeFigureOut">
              <a:rPr lang="en-US" smtClean="0"/>
              <a:pPr>
                <a:defRPr/>
              </a:pPr>
              <a:t>10/7/2025</a:t>
            </a:fld>
            <a:endParaRPr lang="en-US" dirty="0"/>
          </a:p>
        </p:txBody>
      </p:sp>
      <p:sp>
        <p:nvSpPr>
          <p:cNvPr id="5" name="Footer " descr="Footer title">
            <a:extLst>
              <a:ext uri="{FF2B5EF4-FFF2-40B4-BE49-F238E27FC236}">
                <a16:creationId xmlns:a16="http://schemas.microsoft.com/office/drawing/2014/main" id="{1B01C4CC-C66F-714D-B313-340C31FA703F}"/>
              </a:ext>
            </a:extLst>
          </p:cNvPr>
          <p:cNvSpPr>
            <a:spLocks noGrp="1"/>
          </p:cNvSpPr>
          <p:nvPr>
            <p:ph type="ftr" sz="quarter" idx="3"/>
          </p:nvPr>
        </p:nvSpPr>
        <p:spPr>
          <a:xfrm>
            <a:off x="2430000" y="9360000"/>
            <a:ext cx="3645000" cy="520000"/>
          </a:xfrm>
          <a:prstGeom prst="rect">
            <a:avLst/>
          </a:prstGeom>
        </p:spPr>
        <p:txBody>
          <a:bodyPr vert="horz" lIns="0" tIns="0" rIns="0" bIns="0" rtlCol="0" anchor="t" anchorCtr="0"/>
          <a:lstStyle>
            <a:lvl1pPr algn="l" eaLnBrk="1" fontAlgn="auto" hangingPunct="1">
              <a:spcBef>
                <a:spcPts val="0"/>
              </a:spcBef>
              <a:spcAft>
                <a:spcPts val="0"/>
              </a:spcAft>
              <a:defRPr sz="675">
                <a:solidFill>
                  <a:schemeClr val="tx1">
                    <a:tint val="75000"/>
                  </a:schemeClr>
                </a:solidFill>
                <a:latin typeface="Calibri" panose="020F0502020204030204" pitchFamily="34" charset="0"/>
              </a:defRPr>
            </a:lvl1pPr>
          </a:lstStyle>
          <a:p>
            <a:pPr>
              <a:defRPr/>
            </a:pPr>
            <a:endParaRPr lang="en-US" dirty="0"/>
          </a:p>
        </p:txBody>
      </p:sp>
      <p:sp>
        <p:nvSpPr>
          <p:cNvPr id="6" name="Slide number" descr="Page number">
            <a:extLst>
              <a:ext uri="{FF2B5EF4-FFF2-40B4-BE49-F238E27FC236}">
                <a16:creationId xmlns:a16="http://schemas.microsoft.com/office/drawing/2014/main" id="{D2C68658-D4C2-394E-8334-67AC9BE3F122}"/>
              </a:ext>
            </a:extLst>
          </p:cNvPr>
          <p:cNvSpPr>
            <a:spLocks noGrp="1"/>
          </p:cNvSpPr>
          <p:nvPr>
            <p:ph type="sldNum" sz="quarter" idx="4"/>
          </p:nvPr>
        </p:nvSpPr>
        <p:spPr>
          <a:xfrm>
            <a:off x="6256750" y="9360000"/>
            <a:ext cx="432735" cy="389882"/>
          </a:xfrm>
          <a:prstGeom prst="rect">
            <a:avLst/>
          </a:prstGeom>
        </p:spPr>
        <p:txBody>
          <a:bodyPr vert="horz" lIns="0" tIns="0" rIns="0" bIns="0" rtlCol="0" anchor="t" anchorCtr="0"/>
          <a:lstStyle>
            <a:lvl1pPr algn="r" eaLnBrk="1" fontAlgn="auto" hangingPunct="1">
              <a:spcBef>
                <a:spcPts val="0"/>
              </a:spcBef>
              <a:spcAft>
                <a:spcPts val="0"/>
              </a:spcAft>
              <a:defRPr sz="675" smtClean="0">
                <a:solidFill>
                  <a:schemeClr val="tx1">
                    <a:tint val="75000"/>
                  </a:schemeClr>
                </a:solidFill>
                <a:latin typeface="Calibri" panose="020F0502020204030204" pitchFamily="34" charset="0"/>
              </a:defRPr>
            </a:lvl1pPr>
          </a:lstStyle>
          <a:p>
            <a:pPr>
              <a:defRPr/>
            </a:pPr>
            <a:fld id="{A68DF897-BF7D-364E-94C4-DBD7D61CD3A9}" type="slidenum">
              <a:rPr lang="en-US" smtClean="0"/>
              <a:pPr>
                <a:defRPr/>
              </a:pPr>
              <a:t>‹#›</a:t>
            </a:fld>
            <a:endParaRPr lang="en-US" dirty="0"/>
          </a:p>
        </p:txBody>
      </p:sp>
      <p:pic>
        <p:nvPicPr>
          <p:cNvPr id="3" name="Graphic 2">
            <a:extLst>
              <a:ext uri="{FF2B5EF4-FFF2-40B4-BE49-F238E27FC236}">
                <a16:creationId xmlns:a16="http://schemas.microsoft.com/office/drawing/2014/main" id="{7690CF93-8785-5872-3948-2B430A79D6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0" y="0"/>
            <a:ext cx="6858000" cy="1569086"/>
          </a:xfrm>
          <a:prstGeom prst="rect">
            <a:avLst/>
          </a:prstGeom>
        </p:spPr>
      </p:pic>
    </p:spTree>
    <p:extLst>
      <p:ext uri="{BB962C8B-B14F-4D97-AF65-F5344CB8AC3E}">
        <p14:creationId xmlns:p14="http://schemas.microsoft.com/office/powerpoint/2010/main" val="3295840211"/>
      </p:ext>
    </p:extLst>
  </p:cSld>
  <p:clrMap bg1="lt1" tx1="dk1" bg2="lt2" tx2="dk2" accent1="accent1" accent2="accent2" accent3="accent3" accent4="accent4" accent5="accent5" accent6="accent6" hlink="hlink" folHlink="folHlink"/>
  <p:sldLayoutIdLst>
    <p:sldLayoutId id="2147483674" r:id="rId1"/>
  </p:sldLayoutIdLst>
  <p:txStyles>
    <p:titleStyle>
      <a:lvl1pPr algn="l" rtl="0" eaLnBrk="1" fontAlgn="base" hangingPunct="1">
        <a:lnSpc>
          <a:spcPct val="90000"/>
        </a:lnSpc>
        <a:spcBef>
          <a:spcPct val="0"/>
        </a:spcBef>
        <a:spcAft>
          <a:spcPct val="0"/>
        </a:spcAft>
        <a:defRPr sz="2475" b="1" i="0" kern="1200" baseline="0">
          <a:solidFill>
            <a:schemeClr val="tx1"/>
          </a:solidFill>
          <a:latin typeface="Calibri" panose="020F0502020204030204" pitchFamily="34" charset="0"/>
          <a:ea typeface="+mj-ea"/>
          <a:cs typeface="+mj-cs"/>
        </a:defRPr>
      </a:lvl1pPr>
      <a:lvl2pPr algn="l" rtl="0" eaLnBrk="1" fontAlgn="base" hangingPunct="1">
        <a:lnSpc>
          <a:spcPct val="90000"/>
        </a:lnSpc>
        <a:spcBef>
          <a:spcPct val="0"/>
        </a:spcBef>
        <a:spcAft>
          <a:spcPct val="0"/>
        </a:spcAft>
        <a:defRPr sz="2475">
          <a:solidFill>
            <a:schemeClr val="tx1"/>
          </a:solidFill>
          <a:latin typeface="Arial" panose="020B0604020202020204" pitchFamily="34" charset="0"/>
        </a:defRPr>
      </a:lvl2pPr>
      <a:lvl3pPr algn="l" rtl="0" eaLnBrk="1" fontAlgn="base" hangingPunct="1">
        <a:lnSpc>
          <a:spcPct val="90000"/>
        </a:lnSpc>
        <a:spcBef>
          <a:spcPct val="0"/>
        </a:spcBef>
        <a:spcAft>
          <a:spcPct val="0"/>
        </a:spcAft>
        <a:defRPr sz="2475">
          <a:solidFill>
            <a:schemeClr val="tx1"/>
          </a:solidFill>
          <a:latin typeface="Arial" panose="020B0604020202020204" pitchFamily="34" charset="0"/>
        </a:defRPr>
      </a:lvl3pPr>
      <a:lvl4pPr algn="l" rtl="0" eaLnBrk="1" fontAlgn="base" hangingPunct="1">
        <a:lnSpc>
          <a:spcPct val="90000"/>
        </a:lnSpc>
        <a:spcBef>
          <a:spcPct val="0"/>
        </a:spcBef>
        <a:spcAft>
          <a:spcPct val="0"/>
        </a:spcAft>
        <a:defRPr sz="2475">
          <a:solidFill>
            <a:schemeClr val="tx1"/>
          </a:solidFill>
          <a:latin typeface="Arial" panose="020B0604020202020204" pitchFamily="34" charset="0"/>
        </a:defRPr>
      </a:lvl4pPr>
      <a:lvl5pPr algn="l" rtl="0" eaLnBrk="1" fontAlgn="base" hangingPunct="1">
        <a:lnSpc>
          <a:spcPct val="90000"/>
        </a:lnSpc>
        <a:spcBef>
          <a:spcPct val="0"/>
        </a:spcBef>
        <a:spcAft>
          <a:spcPct val="0"/>
        </a:spcAft>
        <a:defRPr sz="2475">
          <a:solidFill>
            <a:schemeClr val="tx1"/>
          </a:solidFill>
          <a:latin typeface="Arial" panose="020B0604020202020204" pitchFamily="34" charset="0"/>
        </a:defRPr>
      </a:lvl5pPr>
      <a:lvl6pPr marL="257175" algn="l" rtl="0" eaLnBrk="1" fontAlgn="base" hangingPunct="1">
        <a:lnSpc>
          <a:spcPct val="90000"/>
        </a:lnSpc>
        <a:spcBef>
          <a:spcPct val="0"/>
        </a:spcBef>
        <a:spcAft>
          <a:spcPct val="0"/>
        </a:spcAft>
        <a:defRPr sz="2475">
          <a:solidFill>
            <a:schemeClr val="tx1"/>
          </a:solidFill>
          <a:latin typeface="Arial" panose="020B0604020202020204" pitchFamily="34" charset="0"/>
        </a:defRPr>
      </a:lvl6pPr>
      <a:lvl7pPr marL="514350" algn="l" rtl="0" eaLnBrk="1" fontAlgn="base" hangingPunct="1">
        <a:lnSpc>
          <a:spcPct val="90000"/>
        </a:lnSpc>
        <a:spcBef>
          <a:spcPct val="0"/>
        </a:spcBef>
        <a:spcAft>
          <a:spcPct val="0"/>
        </a:spcAft>
        <a:defRPr sz="2475">
          <a:solidFill>
            <a:schemeClr val="tx1"/>
          </a:solidFill>
          <a:latin typeface="Arial" panose="020B0604020202020204" pitchFamily="34" charset="0"/>
        </a:defRPr>
      </a:lvl7pPr>
      <a:lvl8pPr marL="771525" algn="l" rtl="0" eaLnBrk="1" fontAlgn="base" hangingPunct="1">
        <a:lnSpc>
          <a:spcPct val="90000"/>
        </a:lnSpc>
        <a:spcBef>
          <a:spcPct val="0"/>
        </a:spcBef>
        <a:spcAft>
          <a:spcPct val="0"/>
        </a:spcAft>
        <a:defRPr sz="2475">
          <a:solidFill>
            <a:schemeClr val="tx1"/>
          </a:solidFill>
          <a:latin typeface="Arial" panose="020B0604020202020204" pitchFamily="34" charset="0"/>
        </a:defRPr>
      </a:lvl8pPr>
      <a:lvl9pPr marL="1028700" algn="l" rtl="0" eaLnBrk="1" fontAlgn="base" hangingPunct="1">
        <a:lnSpc>
          <a:spcPct val="90000"/>
        </a:lnSpc>
        <a:spcBef>
          <a:spcPct val="0"/>
        </a:spcBef>
        <a:spcAft>
          <a:spcPct val="0"/>
        </a:spcAft>
        <a:defRPr sz="2475">
          <a:solidFill>
            <a:schemeClr val="tx1"/>
          </a:solidFill>
          <a:latin typeface="Arial" panose="020B0604020202020204" pitchFamily="34" charset="0"/>
        </a:defRPr>
      </a:lvl9pPr>
    </p:titleStyle>
    <p:bodyStyle>
      <a:lvl1pPr marL="125016" marR="0" indent="-118765" algn="l" defTabSz="514350" rtl="0" eaLnBrk="1" fontAlgn="base" latinLnBrk="0" hangingPunct="1">
        <a:lnSpc>
          <a:spcPct val="100000"/>
        </a:lnSpc>
        <a:spcBef>
          <a:spcPts val="563"/>
        </a:spcBef>
        <a:spcAft>
          <a:spcPct val="0"/>
        </a:spcAft>
        <a:buClrTx/>
        <a:buSzPct val="80000"/>
        <a:buFont typeface="Arial" panose="020B0604020202020204" pitchFamily="34" charset="0"/>
        <a:buChar char="•"/>
        <a:tabLst/>
        <a:defRPr sz="2025" kern="1200" baseline="0">
          <a:solidFill>
            <a:schemeClr val="tx1"/>
          </a:solidFill>
          <a:latin typeface="+mn-lt"/>
          <a:ea typeface="+mn-ea"/>
          <a:cs typeface="+mn-cs"/>
        </a:defRPr>
      </a:lvl1pPr>
      <a:lvl2pPr marL="125016" indent="-118765" algn="l" rtl="0" eaLnBrk="1" fontAlgn="base" hangingPunct="1">
        <a:lnSpc>
          <a:spcPct val="100000"/>
        </a:lnSpc>
        <a:spcBef>
          <a:spcPts val="0"/>
        </a:spcBef>
        <a:spcAft>
          <a:spcPct val="0"/>
        </a:spcAft>
        <a:buSzPct val="80000"/>
        <a:buFont typeface="Arial" panose="020B0604020202020204" pitchFamily="34" charset="0"/>
        <a:buChar char="•"/>
        <a:tabLst/>
        <a:defRPr sz="1350" kern="1200">
          <a:solidFill>
            <a:schemeClr val="tx1"/>
          </a:solidFill>
          <a:latin typeface="+mn-lt"/>
          <a:ea typeface="+mn-ea"/>
          <a:cs typeface="+mn-cs"/>
        </a:defRPr>
      </a:lvl2pPr>
      <a:lvl3pPr marL="125016" indent="-118765" algn="l" rtl="0" eaLnBrk="1" fontAlgn="base" hangingPunct="1">
        <a:lnSpc>
          <a:spcPct val="100000"/>
        </a:lnSpc>
        <a:spcBef>
          <a:spcPts val="281"/>
        </a:spcBef>
        <a:spcAft>
          <a:spcPct val="0"/>
        </a:spcAft>
        <a:buSzPct val="80000"/>
        <a:buFont typeface="Arial" panose="020B0604020202020204" pitchFamily="34" charset="0"/>
        <a:buChar char="•"/>
        <a:tabLst/>
        <a:defRPr sz="1013" kern="1200" baseline="0">
          <a:solidFill>
            <a:schemeClr val="tx1"/>
          </a:solidFill>
          <a:latin typeface="+mn-lt"/>
          <a:ea typeface="+mn-ea"/>
          <a:cs typeface="+mn-cs"/>
        </a:defRPr>
      </a:lvl3pPr>
      <a:lvl4pPr marL="6251" marR="0" indent="0" algn="l" defTabSz="514350" rtl="0" eaLnBrk="1" fontAlgn="base" latinLnBrk="0" hangingPunct="1">
        <a:lnSpc>
          <a:spcPct val="100000"/>
        </a:lnSpc>
        <a:spcBef>
          <a:spcPts val="281"/>
        </a:spcBef>
        <a:spcAft>
          <a:spcPct val="0"/>
        </a:spcAft>
        <a:buClrTx/>
        <a:buSzPct val="80000"/>
        <a:buFont typeface="Arial" panose="020B0604020202020204" pitchFamily="34" charset="0"/>
        <a:buNone/>
        <a:tabLst/>
        <a:defRPr kern="1200">
          <a:solidFill>
            <a:schemeClr val="tx1"/>
          </a:solidFill>
          <a:latin typeface="+mn-lt"/>
          <a:ea typeface="+mn-ea"/>
          <a:cs typeface="+mn-cs"/>
        </a:defRPr>
      </a:lvl4pPr>
      <a:lvl5pPr marL="101798" marR="0" indent="-101798" algn="l" defTabSz="514350" rtl="0" eaLnBrk="1" fontAlgn="base" latinLnBrk="0" hangingPunct="1">
        <a:lnSpc>
          <a:spcPct val="100000"/>
        </a:lnSpc>
        <a:spcBef>
          <a:spcPts val="281"/>
        </a:spcBef>
        <a:spcAft>
          <a:spcPct val="0"/>
        </a:spcAft>
        <a:buClrTx/>
        <a:buSzPct val="80000"/>
        <a:buFont typeface="Arial" panose="020B0604020202020204" pitchFamily="34" charset="0"/>
        <a:buChar char="•"/>
        <a:tabLst/>
        <a:defRPr kern="1200">
          <a:solidFill>
            <a:schemeClr val="tx1"/>
          </a:solidFill>
          <a:latin typeface="Calibri" panose="020F050202020403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18" Type="http://schemas.openxmlformats.org/officeDocument/2006/relationships/hyperlink" Target="http://www.ttlh.org.uk/" TargetMode="External"/><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hyperlink" Target="https://sites.google.com/sidneystringeracademy.org.uk/swanswelllanguagenetwork/home" TargetMode="External"/><Relationship Id="rId2" Type="http://schemas.openxmlformats.org/officeDocument/2006/relationships/notesSlide" Target="../notesSlides/notesSlide1.xml"/><Relationship Id="rId16" Type="http://schemas.openxmlformats.org/officeDocument/2006/relationships/hyperlink" Target="https://grandunionlanguagehub.tgacademy.org.uk/" TargetMode="External"/><Relationship Id="rId20" Type="http://schemas.openxmlformats.org/officeDocument/2006/relationships/hyperlink" Target="https://ncle.ucl.ac.uk/join-mailing-list/" TargetMode="External"/><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hyperlink" Target="https://eur03.safelinks.protection.outlook.com/?url=https%3A%2F%2Fncle.ucl.ac.uk%2Flanguage-educators-online%2F%3Futm_source%3DReferrer%26utm_medium%3Dschools-newsletter%26utm_campaign%3DLEOswitchon&amp;data=05%7C02%7Ctracy.williams%40atlp.org.uk%7C81b69b8188b243037a9008de0510d501%7C645473a262c54bab8a6d837c0d96587c%7C0%7C0%7C638953767033780866%7CUnknown%7CTWFpbGZsb3d8eyJFbXB0eU1hcGkiOnRydWUsIlYiOiIwLjAuMDAwMCIsIlAiOiJXaW4zMiIsIkFOIjoiTWFpbCIsIldUIjoyfQ%3D%3D%7C0%7C%7C%7C&amp;sdata=EDhTyKUUKYt1BLHQSuSf9WT2fjA%2BZTdIet%2BtgeFo3zU%3D&amp;reserved=0" TargetMode="External"/><Relationship Id="rId10" Type="http://schemas.openxmlformats.org/officeDocument/2006/relationships/image" Target="../media/image10.png"/><Relationship Id="rId19" Type="http://schemas.openxmlformats.org/officeDocument/2006/relationships/slide" Target="slide2.xml"/><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hyperlink" Target="https://ncle.ucl.ac.uk/"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shorturl.at/1GfVW" TargetMode="External"/><Relationship Id="rId13" Type="http://schemas.openxmlformats.org/officeDocument/2006/relationships/image" Target="../media/image10.png"/><Relationship Id="rId3" Type="http://schemas.openxmlformats.org/officeDocument/2006/relationships/hyperlink" Target="https://ucl.zoom.us/webinar/register/8217569987193/WN_5Knb1VTUSMytiWkHwwXupA#/registration" TargetMode="External"/><Relationship Id="rId7" Type="http://schemas.openxmlformats.org/officeDocument/2006/relationships/hyperlink" Target="https://shorturl.at/mSGeW" TargetMode="External"/><Relationship Id="rId12" Type="http://schemas.openxmlformats.org/officeDocument/2006/relationships/image" Target="../media/image7.png"/><Relationship Id="rId17" Type="http://schemas.openxmlformats.org/officeDocument/2006/relationships/image" Target="../media/image13.png"/><Relationship Id="rId2" Type="http://schemas.openxmlformats.org/officeDocument/2006/relationships/notesSlide" Target="../notesSlides/notesSlide2.xml"/><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hyperlink" Target="https://shorturl.at/SWcy1" TargetMode="External"/><Relationship Id="rId11" Type="http://schemas.openxmlformats.org/officeDocument/2006/relationships/hyperlink" Target="https://shorturl.at/bznDR" TargetMode="External"/><Relationship Id="rId5" Type="http://schemas.openxmlformats.org/officeDocument/2006/relationships/hyperlink" Target="https://shorturl.at/Z39Up" TargetMode="External"/><Relationship Id="rId15" Type="http://schemas.openxmlformats.org/officeDocument/2006/relationships/image" Target="../media/image14.png"/><Relationship Id="rId10" Type="http://schemas.openxmlformats.org/officeDocument/2006/relationships/hyperlink" Target="https://shorturl.at/ul83m" TargetMode="External"/><Relationship Id="rId4" Type="http://schemas.openxmlformats.org/officeDocument/2006/relationships/hyperlink" Target="https://shorturl.at/zvJ6U" TargetMode="External"/><Relationship Id="rId9" Type="http://schemas.openxmlformats.org/officeDocument/2006/relationships/hyperlink" Target="https://ucl.zoom.us/webinar/register/3417569987759/WN_35toTZy-RXSlETCebjCg2A#/registration"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a:extLst>
              <a:ext uri="{FF2B5EF4-FFF2-40B4-BE49-F238E27FC236}">
                <a16:creationId xmlns:a16="http://schemas.microsoft.com/office/drawing/2014/main" id="{B6A79479-D080-8B1E-D01B-B669245B6DEF}"/>
              </a:ext>
            </a:extLst>
          </p:cNvPr>
          <p:cNvPicPr>
            <a:picLocks noChangeAspect="1"/>
          </p:cNvPicPr>
          <p:nvPr/>
        </p:nvPicPr>
        <p:blipFill>
          <a:blip r:embed="rId3"/>
          <a:stretch>
            <a:fillRect/>
          </a:stretch>
        </p:blipFill>
        <p:spPr>
          <a:xfrm>
            <a:off x="4371388" y="8497330"/>
            <a:ext cx="948142" cy="1108800"/>
          </a:xfrm>
          <a:prstGeom prst="rect">
            <a:avLst/>
          </a:prstGeom>
        </p:spPr>
      </p:pic>
      <p:pic>
        <p:nvPicPr>
          <p:cNvPr id="82" name="Picture 81">
            <a:extLst>
              <a:ext uri="{FF2B5EF4-FFF2-40B4-BE49-F238E27FC236}">
                <a16:creationId xmlns:a16="http://schemas.microsoft.com/office/drawing/2014/main" id="{BB97C24D-2AB7-B6BA-7E42-611536DB6CBE}"/>
              </a:ext>
            </a:extLst>
          </p:cNvPr>
          <p:cNvPicPr>
            <a:picLocks noChangeAspect="1"/>
          </p:cNvPicPr>
          <p:nvPr/>
        </p:nvPicPr>
        <p:blipFill>
          <a:blip r:embed="rId4"/>
          <a:stretch>
            <a:fillRect/>
          </a:stretch>
        </p:blipFill>
        <p:spPr>
          <a:xfrm>
            <a:off x="2424818" y="9517995"/>
            <a:ext cx="419122" cy="349268"/>
          </a:xfrm>
          <a:prstGeom prst="rect">
            <a:avLst/>
          </a:prstGeom>
        </p:spPr>
      </p:pic>
      <p:sp>
        <p:nvSpPr>
          <p:cNvPr id="3" name="TextBox 2">
            <a:extLst>
              <a:ext uri="{FF2B5EF4-FFF2-40B4-BE49-F238E27FC236}">
                <a16:creationId xmlns:a16="http://schemas.microsoft.com/office/drawing/2014/main" id="{68A089CA-137D-D4C7-60B6-D1AC582E83F8}"/>
              </a:ext>
            </a:extLst>
          </p:cNvPr>
          <p:cNvSpPr txBox="1"/>
          <p:nvPr/>
        </p:nvSpPr>
        <p:spPr>
          <a:xfrm>
            <a:off x="-329912" y="0"/>
            <a:ext cx="7841673" cy="1754326"/>
          </a:xfrm>
          <a:prstGeom prst="rect">
            <a:avLst/>
          </a:prstGeom>
          <a:solidFill>
            <a:schemeClr val="bg1"/>
          </a:solidFill>
        </p:spPr>
        <p:txBody>
          <a:bodyPr wrap="square" rtlCol="0">
            <a:spAutoFit/>
          </a:bodyPr>
          <a:lstStyle/>
          <a:p>
            <a:pPr algn="l"/>
            <a:endParaRPr lang="en-GB" dirty="0">
              <a:latin typeface="Calibri" panose="020F0502020204030204" pitchFamily="34" charset="0"/>
            </a:endParaRPr>
          </a:p>
          <a:p>
            <a:pPr algn="l"/>
            <a:endParaRPr lang="en-GB" dirty="0">
              <a:latin typeface="Calibri" panose="020F0502020204030204" pitchFamily="34" charset="0"/>
            </a:endParaRPr>
          </a:p>
          <a:p>
            <a:pPr algn="l"/>
            <a:endParaRPr lang="en-GB" dirty="0">
              <a:latin typeface="Calibri" panose="020F0502020204030204" pitchFamily="34" charset="0"/>
            </a:endParaRPr>
          </a:p>
          <a:p>
            <a:pPr algn="l"/>
            <a:endParaRPr lang="en-GB" dirty="0">
              <a:latin typeface="Calibri" panose="020F0502020204030204" pitchFamily="34" charset="0"/>
            </a:endParaRPr>
          </a:p>
          <a:p>
            <a:pPr algn="l"/>
            <a:endParaRPr lang="en-GB" dirty="0">
              <a:latin typeface="Calibri" panose="020F0502020204030204" pitchFamily="34" charset="0"/>
            </a:endParaRPr>
          </a:p>
          <a:p>
            <a:pPr algn="l"/>
            <a:endParaRPr lang="en-GB" dirty="0">
              <a:latin typeface="Calibri" panose="020F0502020204030204" pitchFamily="34" charset="0"/>
            </a:endParaRPr>
          </a:p>
        </p:txBody>
      </p:sp>
      <p:cxnSp>
        <p:nvCxnSpPr>
          <p:cNvPr id="2" name="Straight Connector 1">
            <a:extLst>
              <a:ext uri="{FF2B5EF4-FFF2-40B4-BE49-F238E27FC236}">
                <a16:creationId xmlns:a16="http://schemas.microsoft.com/office/drawing/2014/main" id="{7A87E3BD-60D5-EC8F-3430-CC6DDBB5AA00}"/>
              </a:ext>
            </a:extLst>
          </p:cNvPr>
          <p:cNvCxnSpPr>
            <a:cxnSpLocks/>
          </p:cNvCxnSpPr>
          <p:nvPr/>
        </p:nvCxnSpPr>
        <p:spPr>
          <a:xfrm>
            <a:off x="172261" y="1951247"/>
            <a:ext cx="5765246" cy="10142"/>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pic>
        <p:nvPicPr>
          <p:cNvPr id="10" name="Graphic 9">
            <a:extLst>
              <a:ext uri="{FF2B5EF4-FFF2-40B4-BE49-F238E27FC236}">
                <a16:creationId xmlns:a16="http://schemas.microsoft.com/office/drawing/2014/main" id="{90FD6174-6BBC-776C-F426-8663CD126C9A}"/>
              </a:ext>
            </a:extLst>
          </p:cNvPr>
          <p:cNvPicPr>
            <a:picLocks noChangeAspect="1"/>
          </p:cNvPicPr>
          <p:nvPr/>
        </p:nvPicPr>
        <p:blipFill>
          <a:blip r:embed="rId5">
            <a:alphaModFix amt="50000"/>
            <a:extLst>
              <a:ext uri="{96DAC541-7B7A-43D3-8B79-37D633B846F1}">
                <asvg:svgBlip xmlns:asvg="http://schemas.microsoft.com/office/drawing/2016/SVG/main" r:embed="rId6"/>
              </a:ext>
            </a:extLst>
          </a:blip>
          <a:stretch>
            <a:fillRect/>
          </a:stretch>
        </p:blipFill>
        <p:spPr>
          <a:xfrm>
            <a:off x="6079713" y="1421397"/>
            <a:ext cx="1237822" cy="1255013"/>
          </a:xfrm>
          <a:prstGeom prst="rect">
            <a:avLst/>
          </a:prstGeom>
        </p:spPr>
      </p:pic>
      <p:pic>
        <p:nvPicPr>
          <p:cNvPr id="47" name="Graphic 46">
            <a:extLst>
              <a:ext uri="{FF2B5EF4-FFF2-40B4-BE49-F238E27FC236}">
                <a16:creationId xmlns:a16="http://schemas.microsoft.com/office/drawing/2014/main" id="{7C17F889-0C5E-5464-38CA-6BF88FC85569}"/>
              </a:ext>
            </a:extLst>
          </p:cNvPr>
          <p:cNvPicPr>
            <a:picLocks noChangeAspect="1"/>
          </p:cNvPicPr>
          <p:nvPr/>
        </p:nvPicPr>
        <p:blipFill>
          <a:blip r:embed="rId5">
            <a:alphaModFix amt="50000"/>
            <a:extLst>
              <a:ext uri="{96DAC541-7B7A-43D3-8B79-37D633B846F1}">
                <asvg:svgBlip xmlns:asvg="http://schemas.microsoft.com/office/drawing/2016/SVG/main" r:embed="rId6"/>
              </a:ext>
            </a:extLst>
          </a:blip>
          <a:stretch>
            <a:fillRect/>
          </a:stretch>
        </p:blipFill>
        <p:spPr>
          <a:xfrm>
            <a:off x="-618911" y="6224877"/>
            <a:ext cx="1237822" cy="1255013"/>
          </a:xfrm>
          <a:prstGeom prst="rect">
            <a:avLst/>
          </a:prstGeom>
        </p:spPr>
      </p:pic>
      <p:sp>
        <p:nvSpPr>
          <p:cNvPr id="9" name="TextBox 8">
            <a:extLst>
              <a:ext uri="{FF2B5EF4-FFF2-40B4-BE49-F238E27FC236}">
                <a16:creationId xmlns:a16="http://schemas.microsoft.com/office/drawing/2014/main" id="{70114E71-7C1D-A628-1ABD-A373850DC946}"/>
              </a:ext>
            </a:extLst>
          </p:cNvPr>
          <p:cNvSpPr txBox="1"/>
          <p:nvPr/>
        </p:nvSpPr>
        <p:spPr>
          <a:xfrm>
            <a:off x="400464" y="7894009"/>
            <a:ext cx="6253473" cy="276999"/>
          </a:xfrm>
          <a:prstGeom prst="rect">
            <a:avLst/>
          </a:prstGeom>
          <a:noFill/>
        </p:spPr>
        <p:txBody>
          <a:bodyPr wrap="square" rtlCol="0">
            <a:spAutoFit/>
          </a:bodyPr>
          <a:lstStyle/>
          <a:p>
            <a:pPr algn="ctr"/>
            <a:r>
              <a:rPr lang="en-US" sz="1200" b="1" i="0" dirty="0">
                <a:effectLst/>
                <a:latin typeface="Helvetica Neue"/>
              </a:rPr>
              <a:t>Meet the West Midlands Regional Language Network Team</a:t>
            </a:r>
          </a:p>
        </p:txBody>
      </p:sp>
      <p:sp>
        <p:nvSpPr>
          <p:cNvPr id="53" name="TextBox 52">
            <a:extLst>
              <a:ext uri="{FF2B5EF4-FFF2-40B4-BE49-F238E27FC236}">
                <a16:creationId xmlns:a16="http://schemas.microsoft.com/office/drawing/2014/main" id="{D755E93B-18D5-BA78-0359-B29DD148B4C6}"/>
              </a:ext>
            </a:extLst>
          </p:cNvPr>
          <p:cNvSpPr txBox="1"/>
          <p:nvPr/>
        </p:nvSpPr>
        <p:spPr>
          <a:xfrm>
            <a:off x="427754" y="8163609"/>
            <a:ext cx="1577822" cy="276999"/>
          </a:xfrm>
          <a:prstGeom prst="rect">
            <a:avLst/>
          </a:prstGeom>
          <a:noFill/>
        </p:spPr>
        <p:txBody>
          <a:bodyPr wrap="square" rtlCol="0">
            <a:spAutoFit/>
          </a:bodyPr>
          <a:lstStyle/>
          <a:p>
            <a:pPr algn="ctr"/>
            <a:r>
              <a:rPr lang="en-US" sz="1200" b="1" i="0" dirty="0">
                <a:effectLst/>
                <a:latin typeface="Helvetica Neue"/>
              </a:rPr>
              <a:t>Trent and Tame</a:t>
            </a:r>
          </a:p>
        </p:txBody>
      </p:sp>
      <p:pic>
        <p:nvPicPr>
          <p:cNvPr id="57" name="Picture 56">
            <a:extLst>
              <a:ext uri="{FF2B5EF4-FFF2-40B4-BE49-F238E27FC236}">
                <a16:creationId xmlns:a16="http://schemas.microsoft.com/office/drawing/2014/main" id="{BAE442EE-B467-FACA-2E2A-D9029E4B9C4E}"/>
              </a:ext>
            </a:extLst>
          </p:cNvPr>
          <p:cNvPicPr>
            <a:picLocks noChangeAspect="1"/>
          </p:cNvPicPr>
          <p:nvPr/>
        </p:nvPicPr>
        <p:blipFill>
          <a:blip r:embed="rId7"/>
          <a:stretch>
            <a:fillRect/>
          </a:stretch>
        </p:blipFill>
        <p:spPr>
          <a:xfrm>
            <a:off x="102225" y="8553776"/>
            <a:ext cx="1161674" cy="908018"/>
          </a:xfrm>
          <a:prstGeom prst="rect">
            <a:avLst/>
          </a:prstGeom>
        </p:spPr>
      </p:pic>
      <p:pic>
        <p:nvPicPr>
          <p:cNvPr id="59" name="Picture 58">
            <a:extLst>
              <a:ext uri="{FF2B5EF4-FFF2-40B4-BE49-F238E27FC236}">
                <a16:creationId xmlns:a16="http://schemas.microsoft.com/office/drawing/2014/main" id="{B22F4701-6A09-6834-182C-0A3160F14C51}"/>
              </a:ext>
            </a:extLst>
          </p:cNvPr>
          <p:cNvPicPr>
            <a:picLocks noChangeAspect="1"/>
          </p:cNvPicPr>
          <p:nvPr/>
        </p:nvPicPr>
        <p:blipFill>
          <a:blip r:embed="rId8"/>
          <a:stretch>
            <a:fillRect/>
          </a:stretch>
        </p:blipFill>
        <p:spPr>
          <a:xfrm>
            <a:off x="1247796" y="8515117"/>
            <a:ext cx="805353" cy="923210"/>
          </a:xfrm>
          <a:prstGeom prst="rect">
            <a:avLst/>
          </a:prstGeom>
        </p:spPr>
      </p:pic>
      <p:pic>
        <p:nvPicPr>
          <p:cNvPr id="62" name="Picture 61">
            <a:extLst>
              <a:ext uri="{FF2B5EF4-FFF2-40B4-BE49-F238E27FC236}">
                <a16:creationId xmlns:a16="http://schemas.microsoft.com/office/drawing/2014/main" id="{165D3EA6-B305-C791-EB7C-24FAB90C1DE1}"/>
              </a:ext>
            </a:extLst>
          </p:cNvPr>
          <p:cNvPicPr>
            <a:picLocks noChangeAspect="1"/>
          </p:cNvPicPr>
          <p:nvPr/>
        </p:nvPicPr>
        <p:blipFill>
          <a:blip r:embed="rId9"/>
          <a:stretch>
            <a:fillRect/>
          </a:stretch>
        </p:blipFill>
        <p:spPr>
          <a:xfrm>
            <a:off x="3019530" y="8556906"/>
            <a:ext cx="818940" cy="914266"/>
          </a:xfrm>
          <a:prstGeom prst="rect">
            <a:avLst/>
          </a:prstGeom>
        </p:spPr>
      </p:pic>
      <p:pic>
        <p:nvPicPr>
          <p:cNvPr id="64" name="Picture 63">
            <a:extLst>
              <a:ext uri="{FF2B5EF4-FFF2-40B4-BE49-F238E27FC236}">
                <a16:creationId xmlns:a16="http://schemas.microsoft.com/office/drawing/2014/main" id="{FBC3BDF5-0C99-88A2-1F9D-2BFFF1201687}"/>
              </a:ext>
            </a:extLst>
          </p:cNvPr>
          <p:cNvPicPr>
            <a:picLocks noChangeAspect="1"/>
          </p:cNvPicPr>
          <p:nvPr/>
        </p:nvPicPr>
        <p:blipFill>
          <a:blip r:embed="rId10"/>
          <a:stretch>
            <a:fillRect/>
          </a:stretch>
        </p:blipFill>
        <p:spPr>
          <a:xfrm>
            <a:off x="5217633" y="8472026"/>
            <a:ext cx="759866" cy="1107603"/>
          </a:xfrm>
          <a:prstGeom prst="rect">
            <a:avLst/>
          </a:prstGeom>
        </p:spPr>
      </p:pic>
      <p:sp>
        <p:nvSpPr>
          <p:cNvPr id="65" name="TextBox 64">
            <a:extLst>
              <a:ext uri="{FF2B5EF4-FFF2-40B4-BE49-F238E27FC236}">
                <a16:creationId xmlns:a16="http://schemas.microsoft.com/office/drawing/2014/main" id="{3D9DBAA9-0C0B-79F6-DC2B-79693FC039D1}"/>
              </a:ext>
            </a:extLst>
          </p:cNvPr>
          <p:cNvSpPr txBox="1"/>
          <p:nvPr/>
        </p:nvSpPr>
        <p:spPr>
          <a:xfrm>
            <a:off x="2666407" y="8227769"/>
            <a:ext cx="1577822" cy="276999"/>
          </a:xfrm>
          <a:prstGeom prst="rect">
            <a:avLst/>
          </a:prstGeom>
          <a:noFill/>
        </p:spPr>
        <p:txBody>
          <a:bodyPr wrap="square" rtlCol="0">
            <a:spAutoFit/>
          </a:bodyPr>
          <a:lstStyle/>
          <a:p>
            <a:pPr algn="ctr"/>
            <a:r>
              <a:rPr lang="en-US" sz="1200" b="1" i="0" dirty="0">
                <a:effectLst/>
                <a:latin typeface="Helvetica Neue"/>
              </a:rPr>
              <a:t>Swanswell</a:t>
            </a:r>
          </a:p>
        </p:txBody>
      </p:sp>
      <p:sp>
        <p:nvSpPr>
          <p:cNvPr id="66" name="TextBox 65">
            <a:extLst>
              <a:ext uri="{FF2B5EF4-FFF2-40B4-BE49-F238E27FC236}">
                <a16:creationId xmlns:a16="http://schemas.microsoft.com/office/drawing/2014/main" id="{208C0F6F-F815-6194-DA85-55EC7822BD62}"/>
              </a:ext>
            </a:extLst>
          </p:cNvPr>
          <p:cNvSpPr txBox="1"/>
          <p:nvPr/>
        </p:nvSpPr>
        <p:spPr>
          <a:xfrm>
            <a:off x="4808655" y="8207604"/>
            <a:ext cx="1577822" cy="276999"/>
          </a:xfrm>
          <a:prstGeom prst="rect">
            <a:avLst/>
          </a:prstGeom>
          <a:noFill/>
        </p:spPr>
        <p:txBody>
          <a:bodyPr wrap="square" rtlCol="0">
            <a:spAutoFit/>
          </a:bodyPr>
          <a:lstStyle/>
          <a:p>
            <a:pPr algn="ctr"/>
            <a:r>
              <a:rPr lang="en-US" sz="1200" b="1" dirty="0">
                <a:latin typeface="Helvetica Neue"/>
              </a:rPr>
              <a:t>Grand Union</a:t>
            </a:r>
            <a:endParaRPr lang="en-US" sz="1200" b="1" i="0" dirty="0">
              <a:effectLst/>
              <a:latin typeface="Helvetica Neue"/>
            </a:endParaRPr>
          </a:p>
        </p:txBody>
      </p:sp>
      <p:sp>
        <p:nvSpPr>
          <p:cNvPr id="74" name="TextBox 73">
            <a:extLst>
              <a:ext uri="{FF2B5EF4-FFF2-40B4-BE49-F238E27FC236}">
                <a16:creationId xmlns:a16="http://schemas.microsoft.com/office/drawing/2014/main" id="{A1EB0DC8-4580-F087-660E-6A341FC37F81}"/>
              </a:ext>
            </a:extLst>
          </p:cNvPr>
          <p:cNvSpPr txBox="1"/>
          <p:nvPr/>
        </p:nvSpPr>
        <p:spPr>
          <a:xfrm>
            <a:off x="258665" y="9593642"/>
            <a:ext cx="2111411" cy="230832"/>
          </a:xfrm>
          <a:prstGeom prst="rect">
            <a:avLst/>
          </a:prstGeom>
          <a:noFill/>
        </p:spPr>
        <p:txBody>
          <a:bodyPr wrap="square" rtlCol="0">
            <a:spAutoFit/>
          </a:bodyPr>
          <a:lstStyle/>
          <a:p>
            <a:pPr algn="l"/>
            <a:r>
              <a:rPr lang="en-US" sz="900" dirty="0"/>
              <a:t>  Trent and Tame Language Network</a:t>
            </a:r>
            <a:endParaRPr lang="en-GB" sz="900" dirty="0"/>
          </a:p>
        </p:txBody>
      </p:sp>
      <p:pic>
        <p:nvPicPr>
          <p:cNvPr id="80" name="Picture 79">
            <a:extLst>
              <a:ext uri="{FF2B5EF4-FFF2-40B4-BE49-F238E27FC236}">
                <a16:creationId xmlns:a16="http://schemas.microsoft.com/office/drawing/2014/main" id="{193EDB51-9D03-8C6A-484A-EDAB0A975587}"/>
              </a:ext>
            </a:extLst>
          </p:cNvPr>
          <p:cNvPicPr>
            <a:picLocks noChangeAspect="1"/>
          </p:cNvPicPr>
          <p:nvPr/>
        </p:nvPicPr>
        <p:blipFill>
          <a:blip r:embed="rId11"/>
          <a:stretch>
            <a:fillRect/>
          </a:stretch>
        </p:blipFill>
        <p:spPr>
          <a:xfrm>
            <a:off x="-5407" y="9524899"/>
            <a:ext cx="349268" cy="368319"/>
          </a:xfrm>
          <a:prstGeom prst="rect">
            <a:avLst/>
          </a:prstGeom>
        </p:spPr>
      </p:pic>
      <p:sp>
        <p:nvSpPr>
          <p:cNvPr id="83" name="TextBox 82">
            <a:extLst>
              <a:ext uri="{FF2B5EF4-FFF2-40B4-BE49-F238E27FC236}">
                <a16:creationId xmlns:a16="http://schemas.microsoft.com/office/drawing/2014/main" id="{90478AD3-B111-C080-F6EE-FB6B6A2586F5}"/>
              </a:ext>
            </a:extLst>
          </p:cNvPr>
          <p:cNvSpPr txBox="1"/>
          <p:nvPr/>
        </p:nvSpPr>
        <p:spPr>
          <a:xfrm>
            <a:off x="2843940" y="9614945"/>
            <a:ext cx="2111411" cy="230832"/>
          </a:xfrm>
          <a:prstGeom prst="rect">
            <a:avLst/>
          </a:prstGeom>
          <a:noFill/>
        </p:spPr>
        <p:txBody>
          <a:bodyPr wrap="square" rtlCol="0">
            <a:spAutoFit/>
          </a:bodyPr>
          <a:lstStyle/>
          <a:p>
            <a:r>
              <a:rPr lang="en-GB" sz="900" dirty="0"/>
              <a:t>Swanswell Language Network</a:t>
            </a:r>
          </a:p>
        </p:txBody>
      </p:sp>
      <p:sp>
        <p:nvSpPr>
          <p:cNvPr id="84" name="TextBox 83">
            <a:extLst>
              <a:ext uri="{FF2B5EF4-FFF2-40B4-BE49-F238E27FC236}">
                <a16:creationId xmlns:a16="http://schemas.microsoft.com/office/drawing/2014/main" id="{5BF29F74-AA06-57C2-9481-EBB54E5A3D41}"/>
              </a:ext>
            </a:extLst>
          </p:cNvPr>
          <p:cNvSpPr txBox="1"/>
          <p:nvPr/>
        </p:nvSpPr>
        <p:spPr>
          <a:xfrm>
            <a:off x="4974839" y="9606954"/>
            <a:ext cx="2111411" cy="230832"/>
          </a:xfrm>
          <a:prstGeom prst="rect">
            <a:avLst/>
          </a:prstGeom>
          <a:noFill/>
        </p:spPr>
        <p:txBody>
          <a:bodyPr wrap="square" rtlCol="0">
            <a:spAutoFit/>
          </a:bodyPr>
          <a:lstStyle/>
          <a:p>
            <a:r>
              <a:rPr lang="en-US" sz="900" dirty="0"/>
              <a:t>Grand Union Language Network</a:t>
            </a:r>
            <a:endParaRPr lang="en-GB" sz="900" dirty="0"/>
          </a:p>
        </p:txBody>
      </p:sp>
      <p:pic>
        <p:nvPicPr>
          <p:cNvPr id="85" name="Picture 84">
            <a:extLst>
              <a:ext uri="{FF2B5EF4-FFF2-40B4-BE49-F238E27FC236}">
                <a16:creationId xmlns:a16="http://schemas.microsoft.com/office/drawing/2014/main" id="{F48B9694-ED71-7D85-5C21-D46B37CE7FF1}"/>
              </a:ext>
            </a:extLst>
          </p:cNvPr>
          <p:cNvPicPr>
            <a:picLocks noChangeAspect="1"/>
          </p:cNvPicPr>
          <p:nvPr/>
        </p:nvPicPr>
        <p:blipFill>
          <a:blip r:embed="rId11"/>
          <a:stretch>
            <a:fillRect/>
          </a:stretch>
        </p:blipFill>
        <p:spPr>
          <a:xfrm>
            <a:off x="4711794" y="9510669"/>
            <a:ext cx="349268" cy="368319"/>
          </a:xfrm>
          <a:prstGeom prst="rect">
            <a:avLst/>
          </a:prstGeom>
        </p:spPr>
      </p:pic>
      <p:pic>
        <p:nvPicPr>
          <p:cNvPr id="91" name="Picture 90">
            <a:extLst>
              <a:ext uri="{FF2B5EF4-FFF2-40B4-BE49-F238E27FC236}">
                <a16:creationId xmlns:a16="http://schemas.microsoft.com/office/drawing/2014/main" id="{EC100DA0-C306-E4DE-7990-C9AE835EF784}"/>
              </a:ext>
            </a:extLst>
          </p:cNvPr>
          <p:cNvPicPr>
            <a:picLocks noChangeAspect="1"/>
          </p:cNvPicPr>
          <p:nvPr/>
        </p:nvPicPr>
        <p:blipFill>
          <a:blip r:embed="rId12"/>
          <a:stretch>
            <a:fillRect/>
          </a:stretch>
        </p:blipFill>
        <p:spPr>
          <a:xfrm>
            <a:off x="5937507" y="8466841"/>
            <a:ext cx="768350" cy="930642"/>
          </a:xfrm>
          <a:prstGeom prst="rect">
            <a:avLst/>
          </a:prstGeom>
        </p:spPr>
      </p:pic>
      <p:pic>
        <p:nvPicPr>
          <p:cNvPr id="4" name="Picture 3">
            <a:extLst>
              <a:ext uri="{FF2B5EF4-FFF2-40B4-BE49-F238E27FC236}">
                <a16:creationId xmlns:a16="http://schemas.microsoft.com/office/drawing/2014/main" id="{C4AF4702-3580-EAE3-DE01-8FA1A662F93D}"/>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01955" y="298790"/>
            <a:ext cx="6054090" cy="553720"/>
          </a:xfrm>
          <a:prstGeom prst="rect">
            <a:avLst/>
          </a:prstGeom>
        </p:spPr>
      </p:pic>
      <p:cxnSp>
        <p:nvCxnSpPr>
          <p:cNvPr id="6" name="Straight Connector 5">
            <a:extLst>
              <a:ext uri="{FF2B5EF4-FFF2-40B4-BE49-F238E27FC236}">
                <a16:creationId xmlns:a16="http://schemas.microsoft.com/office/drawing/2014/main" id="{3B5F580C-17DC-F8AC-C526-5AAC28CA87C3}"/>
              </a:ext>
            </a:extLst>
          </p:cNvPr>
          <p:cNvCxnSpPr>
            <a:cxnSpLocks/>
          </p:cNvCxnSpPr>
          <p:nvPr/>
        </p:nvCxnSpPr>
        <p:spPr>
          <a:xfrm>
            <a:off x="196880" y="7835945"/>
            <a:ext cx="6338669" cy="5071"/>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B21C843-0923-AD2E-1E2A-6A5C12AA5BE4}"/>
              </a:ext>
            </a:extLst>
          </p:cNvPr>
          <p:cNvSpPr txBox="1"/>
          <p:nvPr/>
        </p:nvSpPr>
        <p:spPr>
          <a:xfrm>
            <a:off x="224281" y="989143"/>
            <a:ext cx="5765246" cy="830997"/>
          </a:xfrm>
          <a:prstGeom prst="rect">
            <a:avLst/>
          </a:prstGeom>
          <a:noFill/>
        </p:spPr>
        <p:txBody>
          <a:bodyPr wrap="square" rtlCol="0">
            <a:spAutoFit/>
          </a:bodyPr>
          <a:lstStyle/>
          <a:p>
            <a:pPr algn="ctr"/>
            <a:r>
              <a:rPr lang="en-US" sz="1200" dirty="0">
                <a:hlinkClick r:id="rId14"/>
              </a:rPr>
              <a:t>The National Consortium for Language Education </a:t>
            </a:r>
            <a:r>
              <a:rPr lang="en-US" sz="1200" dirty="0"/>
              <a:t>is England’s flagship </a:t>
            </a:r>
            <a:r>
              <a:rPr lang="en-US" sz="1200" dirty="0" err="1"/>
              <a:t>programme</a:t>
            </a:r>
            <a:r>
              <a:rPr lang="en-US" sz="1200" dirty="0"/>
              <a:t> for Languages: research-informed, partnership-based and funded by the Department for Education.  NCLE is a consortium of three partners: IOE, UCL’s Faculty of Education and Society, the British Council and the Goethe-Institut.  </a:t>
            </a:r>
            <a:endParaRPr lang="en-GB" sz="1200" dirty="0"/>
          </a:p>
        </p:txBody>
      </p:sp>
      <p:sp>
        <p:nvSpPr>
          <p:cNvPr id="15" name="TextBox 14">
            <a:extLst>
              <a:ext uri="{FF2B5EF4-FFF2-40B4-BE49-F238E27FC236}">
                <a16:creationId xmlns:a16="http://schemas.microsoft.com/office/drawing/2014/main" id="{EC800E01-EAF9-C274-C1C9-2577865190B6}"/>
              </a:ext>
            </a:extLst>
          </p:cNvPr>
          <p:cNvSpPr txBox="1"/>
          <p:nvPr/>
        </p:nvSpPr>
        <p:spPr>
          <a:xfrm>
            <a:off x="196880" y="2089515"/>
            <a:ext cx="5765246" cy="830997"/>
          </a:xfrm>
          <a:prstGeom prst="rect">
            <a:avLst/>
          </a:prstGeom>
          <a:noFill/>
        </p:spPr>
        <p:txBody>
          <a:bodyPr wrap="square" rtlCol="0">
            <a:spAutoFit/>
          </a:bodyPr>
          <a:lstStyle/>
          <a:p>
            <a:pPr algn="ctr"/>
            <a:r>
              <a:rPr lang="en-US" sz="1200" dirty="0"/>
              <a:t>NCLE intends to strengthen Languages Education in England through </a:t>
            </a:r>
          </a:p>
          <a:p>
            <a:pPr algn="ctr"/>
            <a:r>
              <a:rPr lang="en-US" sz="1200" dirty="0"/>
              <a:t>evidence-based approaches to teaching and learning using two mechanisms.</a:t>
            </a:r>
          </a:p>
          <a:p>
            <a:pPr algn="ctr"/>
            <a:endParaRPr lang="en-US" sz="1200" dirty="0"/>
          </a:p>
          <a:p>
            <a:pPr algn="ctr"/>
            <a:endParaRPr lang="en-GB" sz="1200" dirty="0"/>
          </a:p>
        </p:txBody>
      </p:sp>
      <p:sp>
        <p:nvSpPr>
          <p:cNvPr id="16" name="TextBox 15">
            <a:extLst>
              <a:ext uri="{FF2B5EF4-FFF2-40B4-BE49-F238E27FC236}">
                <a16:creationId xmlns:a16="http://schemas.microsoft.com/office/drawing/2014/main" id="{C7121EC2-2977-FCE1-C400-2C3E98956B26}"/>
              </a:ext>
            </a:extLst>
          </p:cNvPr>
          <p:cNvSpPr txBox="1"/>
          <p:nvPr/>
        </p:nvSpPr>
        <p:spPr>
          <a:xfrm>
            <a:off x="229275" y="3102083"/>
            <a:ext cx="3027045" cy="3524042"/>
          </a:xfrm>
          <a:prstGeom prst="rect">
            <a:avLst/>
          </a:prstGeom>
          <a:noFill/>
        </p:spPr>
        <p:txBody>
          <a:bodyPr wrap="square" rtlCol="0">
            <a:spAutoFit/>
          </a:bodyPr>
          <a:lstStyle/>
          <a:p>
            <a:r>
              <a:rPr lang="en-US" sz="1100" dirty="0"/>
              <a:t>NCLE has developed a free on-demand professional learning platform for Language teachers and leaders called Language Teachers Online.  Or LEO for short!  </a:t>
            </a:r>
            <a:r>
              <a:rPr lang="en-GB" sz="1100" dirty="0"/>
              <a:t>The platform provides:</a:t>
            </a:r>
          </a:p>
          <a:p>
            <a:pPr marL="171450" indent="-171450">
              <a:buFont typeface="Arial" panose="020B0604020202020204" pitchFamily="34" charset="0"/>
              <a:buChar char="•"/>
            </a:pPr>
            <a:r>
              <a:rPr lang="en-GB" sz="1100" dirty="0"/>
              <a:t>The latest research into Language Teaching and Learning </a:t>
            </a:r>
          </a:p>
          <a:p>
            <a:pPr marL="171450" indent="-171450">
              <a:buFont typeface="Arial" panose="020B0604020202020204" pitchFamily="34" charset="0"/>
              <a:buChar char="•"/>
            </a:pPr>
            <a:r>
              <a:rPr lang="en-GB" sz="1100" dirty="0"/>
              <a:t>An opportunity to see what this might look like in the classroom with recently recorded footage from French, Spanish and German classrooms across the country.  </a:t>
            </a:r>
          </a:p>
          <a:p>
            <a:pPr marL="171450" indent="-171450">
              <a:buFont typeface="Arial" panose="020B0604020202020204" pitchFamily="34" charset="0"/>
              <a:buChar char="•"/>
            </a:pPr>
            <a:r>
              <a:rPr lang="en-GB" sz="1100" dirty="0"/>
              <a:t>Flexible learning pathways, in bite-sized chunks and it’s completely free!   </a:t>
            </a:r>
          </a:p>
          <a:p>
            <a:pPr marL="171450" indent="-171450">
              <a:buFont typeface="Arial" panose="020B0604020202020204" pitchFamily="34" charset="0"/>
              <a:buChar char="•"/>
            </a:pPr>
            <a:endParaRPr lang="en-GB" sz="1100" dirty="0"/>
          </a:p>
          <a:p>
            <a:r>
              <a:rPr lang="en-GB" sz="1100" dirty="0"/>
              <a:t>Language teachers and leaders can sign up to access LEO - </a:t>
            </a:r>
            <a:r>
              <a:rPr lang="en-GB" sz="1100" u="sng" dirty="0">
                <a:hlinkClick r:id="rId15"/>
              </a:rPr>
              <a:t>Language Educators Online - NCLE</a:t>
            </a:r>
            <a:endParaRPr lang="en-GB" sz="1100" dirty="0"/>
          </a:p>
          <a:p>
            <a:r>
              <a:rPr lang="en-GB" dirty="0"/>
              <a:t> </a:t>
            </a:r>
          </a:p>
          <a:p>
            <a:pPr algn="l"/>
            <a:r>
              <a:rPr lang="en-US" dirty="0"/>
              <a:t> </a:t>
            </a:r>
            <a:endParaRPr lang="en-GB" dirty="0"/>
          </a:p>
        </p:txBody>
      </p:sp>
      <p:cxnSp>
        <p:nvCxnSpPr>
          <p:cNvPr id="20" name="Straight Connector 19">
            <a:extLst>
              <a:ext uri="{FF2B5EF4-FFF2-40B4-BE49-F238E27FC236}">
                <a16:creationId xmlns:a16="http://schemas.microsoft.com/office/drawing/2014/main" id="{BAC12A9D-FF02-9C70-83FB-79E7C91DCBE3}"/>
              </a:ext>
            </a:extLst>
          </p:cNvPr>
          <p:cNvCxnSpPr>
            <a:cxnSpLocks/>
          </p:cNvCxnSpPr>
          <p:nvPr/>
        </p:nvCxnSpPr>
        <p:spPr>
          <a:xfrm>
            <a:off x="3429000" y="2710197"/>
            <a:ext cx="0" cy="3279898"/>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2A54B78E-D2AC-9B51-DFA0-E406644B3CC9}"/>
              </a:ext>
            </a:extLst>
          </p:cNvPr>
          <p:cNvSpPr txBox="1"/>
          <p:nvPr/>
        </p:nvSpPr>
        <p:spPr>
          <a:xfrm>
            <a:off x="3601681" y="3125718"/>
            <a:ext cx="3008348" cy="3139321"/>
          </a:xfrm>
          <a:prstGeom prst="rect">
            <a:avLst/>
          </a:prstGeom>
          <a:noFill/>
        </p:spPr>
        <p:txBody>
          <a:bodyPr wrap="square">
            <a:spAutoFit/>
          </a:bodyPr>
          <a:lstStyle/>
          <a:p>
            <a:r>
              <a:rPr lang="en-US" sz="1100" dirty="0"/>
              <a:t>NCLE leads 14 Language Networks, located across England.  From September 2025, the three West Midlands Language Networks will work collaboratively to broaden their reach and offer CPD to more schools across the West Midlands.</a:t>
            </a:r>
          </a:p>
          <a:p>
            <a:endParaRPr lang="en-US" sz="1100" dirty="0">
              <a:hlinkClick r:id="rId16"/>
            </a:endParaRPr>
          </a:p>
          <a:p>
            <a:r>
              <a:rPr lang="en-US" sz="1100" dirty="0">
                <a:hlinkClick r:id="rId16"/>
              </a:rPr>
              <a:t>Grand Union </a:t>
            </a:r>
            <a:r>
              <a:rPr lang="en-US" sz="1100" dirty="0"/>
              <a:t>Language Network is based at Tudor Grange Academy in Solihull.</a:t>
            </a:r>
          </a:p>
          <a:p>
            <a:endParaRPr lang="en-US" sz="1100" dirty="0"/>
          </a:p>
          <a:p>
            <a:r>
              <a:rPr lang="en-US" sz="1100" dirty="0">
                <a:hlinkClick r:id="rId17"/>
              </a:rPr>
              <a:t>Swanswell </a:t>
            </a:r>
            <a:r>
              <a:rPr lang="en-US" sz="1100" dirty="0"/>
              <a:t>Language</a:t>
            </a:r>
            <a:r>
              <a:rPr lang="en-US" sz="1100" dirty="0">
                <a:hlinkClick r:id="rId17"/>
              </a:rPr>
              <a:t> </a:t>
            </a:r>
            <a:r>
              <a:rPr lang="en-US" sz="1100" dirty="0"/>
              <a:t>Network is based at Sidney Stringer Academy in Coventry.</a:t>
            </a:r>
          </a:p>
          <a:p>
            <a:endParaRPr lang="en-US" sz="1100" dirty="0"/>
          </a:p>
          <a:p>
            <a:r>
              <a:rPr lang="en-US" sz="1100" dirty="0">
                <a:hlinkClick r:id="rId18"/>
              </a:rPr>
              <a:t>Trent and Tame</a:t>
            </a:r>
            <a:r>
              <a:rPr lang="en-US" sz="1100" dirty="0"/>
              <a:t> Language Network is based at the Arthur Terry School in Birmingham and </a:t>
            </a:r>
            <a:r>
              <a:rPr lang="en-US" sz="1100" dirty="0" err="1"/>
              <a:t>Painsley</a:t>
            </a:r>
            <a:r>
              <a:rPr lang="en-US" sz="1100" dirty="0"/>
              <a:t> Catholic College in Staffordshire</a:t>
            </a:r>
          </a:p>
          <a:p>
            <a:endParaRPr lang="en-US" sz="1100" dirty="0"/>
          </a:p>
          <a:p>
            <a:endParaRPr lang="en-GB" sz="1100" dirty="0"/>
          </a:p>
        </p:txBody>
      </p:sp>
      <p:sp>
        <p:nvSpPr>
          <p:cNvPr id="23" name="TextBox 22">
            <a:extLst>
              <a:ext uri="{FF2B5EF4-FFF2-40B4-BE49-F238E27FC236}">
                <a16:creationId xmlns:a16="http://schemas.microsoft.com/office/drawing/2014/main" id="{6AE07FA8-4482-74C0-13D0-B729DB263471}"/>
              </a:ext>
            </a:extLst>
          </p:cNvPr>
          <p:cNvSpPr txBox="1"/>
          <p:nvPr/>
        </p:nvSpPr>
        <p:spPr>
          <a:xfrm>
            <a:off x="401955" y="2676410"/>
            <a:ext cx="2559570" cy="307777"/>
          </a:xfrm>
          <a:prstGeom prst="rect">
            <a:avLst/>
          </a:prstGeom>
          <a:noFill/>
        </p:spPr>
        <p:txBody>
          <a:bodyPr wrap="square" rtlCol="0">
            <a:spAutoFit/>
          </a:bodyPr>
          <a:lstStyle/>
          <a:p>
            <a:pPr algn="l"/>
            <a:r>
              <a:rPr lang="en-US" sz="1400" b="1" dirty="0">
                <a:solidFill>
                  <a:schemeClr val="accent6"/>
                </a:solidFill>
              </a:rPr>
              <a:t>Language Educators Online</a:t>
            </a:r>
            <a:endParaRPr lang="en-GB" sz="1400" b="1" dirty="0">
              <a:solidFill>
                <a:schemeClr val="accent6"/>
              </a:solidFill>
            </a:endParaRPr>
          </a:p>
        </p:txBody>
      </p:sp>
      <p:sp>
        <p:nvSpPr>
          <p:cNvPr id="24" name="TextBox 23">
            <a:extLst>
              <a:ext uri="{FF2B5EF4-FFF2-40B4-BE49-F238E27FC236}">
                <a16:creationId xmlns:a16="http://schemas.microsoft.com/office/drawing/2014/main" id="{E040AA44-AAAC-9CE8-BA73-2BC5A9BC554C}"/>
              </a:ext>
            </a:extLst>
          </p:cNvPr>
          <p:cNvSpPr txBox="1"/>
          <p:nvPr/>
        </p:nvSpPr>
        <p:spPr>
          <a:xfrm>
            <a:off x="3675566" y="2699446"/>
            <a:ext cx="2559570" cy="307777"/>
          </a:xfrm>
          <a:prstGeom prst="rect">
            <a:avLst/>
          </a:prstGeom>
          <a:noFill/>
        </p:spPr>
        <p:txBody>
          <a:bodyPr wrap="square" rtlCol="0">
            <a:spAutoFit/>
          </a:bodyPr>
          <a:lstStyle/>
          <a:p>
            <a:pPr algn="ctr"/>
            <a:r>
              <a:rPr lang="en-US" sz="1400" b="1" dirty="0">
                <a:solidFill>
                  <a:schemeClr val="accent6"/>
                </a:solidFill>
              </a:rPr>
              <a:t>Language Networks</a:t>
            </a:r>
            <a:endParaRPr lang="en-GB" sz="1400" b="1" dirty="0">
              <a:solidFill>
                <a:schemeClr val="accent6"/>
              </a:solidFill>
            </a:endParaRPr>
          </a:p>
        </p:txBody>
      </p:sp>
      <p:cxnSp>
        <p:nvCxnSpPr>
          <p:cNvPr id="25" name="Straight Connector 24">
            <a:extLst>
              <a:ext uri="{FF2B5EF4-FFF2-40B4-BE49-F238E27FC236}">
                <a16:creationId xmlns:a16="http://schemas.microsoft.com/office/drawing/2014/main" id="{8B33BB73-2443-DB66-A3D7-AFA895014F82}"/>
              </a:ext>
            </a:extLst>
          </p:cNvPr>
          <p:cNvCxnSpPr>
            <a:cxnSpLocks/>
          </p:cNvCxnSpPr>
          <p:nvPr/>
        </p:nvCxnSpPr>
        <p:spPr>
          <a:xfrm>
            <a:off x="483591" y="6195293"/>
            <a:ext cx="5765246" cy="10142"/>
          </a:xfrm>
          <a:prstGeom prst="line">
            <a:avLst/>
          </a:prstGeom>
          <a:ln>
            <a:prstDash val="dashDot"/>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A8E14347-9DE6-4900-9104-ECA2FB3FF988}"/>
              </a:ext>
            </a:extLst>
          </p:cNvPr>
          <p:cNvSpPr txBox="1"/>
          <p:nvPr/>
        </p:nvSpPr>
        <p:spPr>
          <a:xfrm>
            <a:off x="659784" y="6258162"/>
            <a:ext cx="5765246" cy="1446550"/>
          </a:xfrm>
          <a:prstGeom prst="rect">
            <a:avLst/>
          </a:prstGeom>
          <a:noFill/>
        </p:spPr>
        <p:txBody>
          <a:bodyPr wrap="square" rtlCol="0">
            <a:spAutoFit/>
          </a:bodyPr>
          <a:lstStyle/>
          <a:p>
            <a:pPr algn="ctr"/>
            <a:r>
              <a:rPr lang="en-US" sz="1100" dirty="0"/>
              <a:t>Language teachers and leaders can access the FREE CPD offer from all three West Midlands Language Networks, regardless of where they are located in the region.  </a:t>
            </a:r>
            <a:r>
              <a:rPr lang="en-US" sz="1100" dirty="0">
                <a:hlinkClick r:id="rId19" action="ppaction://hlinksldjump"/>
              </a:rPr>
              <a:t>Full details of the CPD offer for the 25-26 academic year can be found on the next page</a:t>
            </a:r>
            <a:r>
              <a:rPr lang="en-US" sz="1100" dirty="0"/>
              <a:t>.  Most CPD sessions are delivered after school as virtual webinars.  There are also three face-to-face teach meets, focusing on the new French, Spanish and German GCSE content.   Teachers can sign up to </a:t>
            </a:r>
            <a:r>
              <a:rPr lang="en-US" sz="1100" dirty="0">
                <a:hlinkClick r:id="rId20"/>
              </a:rPr>
              <a:t>NCLE’s national newsletter </a:t>
            </a:r>
            <a:r>
              <a:rPr lang="en-US" sz="1100" dirty="0"/>
              <a:t>or can sign up to their nearest language network’s mailing list (via the network website) to receive information about a more local offer.    </a:t>
            </a:r>
            <a:endParaRPr lang="en-GB" sz="1100" dirty="0"/>
          </a:p>
        </p:txBody>
      </p:sp>
    </p:spTree>
    <p:extLst>
      <p:ext uri="{BB962C8B-B14F-4D97-AF65-F5344CB8AC3E}">
        <p14:creationId xmlns:p14="http://schemas.microsoft.com/office/powerpoint/2010/main" val="2273409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BF561-A9CF-72B9-8179-7A3CE5A56C7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46698E0-A077-A9F0-AE4A-215FFF85D7D0}"/>
              </a:ext>
            </a:extLst>
          </p:cNvPr>
          <p:cNvSpPr txBox="1"/>
          <p:nvPr/>
        </p:nvSpPr>
        <p:spPr>
          <a:xfrm>
            <a:off x="-406082" y="-142789"/>
            <a:ext cx="7841673" cy="2031325"/>
          </a:xfrm>
          <a:prstGeom prst="rect">
            <a:avLst/>
          </a:prstGeom>
          <a:solidFill>
            <a:schemeClr val="bg1"/>
          </a:solidFill>
        </p:spPr>
        <p:txBody>
          <a:bodyPr wrap="square" rtlCol="0">
            <a:spAutoFit/>
          </a:bodyPr>
          <a:lstStyle/>
          <a:p>
            <a:pPr algn="l"/>
            <a:endParaRPr lang="en-GB" dirty="0">
              <a:latin typeface="Calibri" panose="020F0502020204030204" pitchFamily="34" charset="0"/>
            </a:endParaRPr>
          </a:p>
          <a:p>
            <a:pPr algn="l"/>
            <a:endParaRPr lang="en-GB" dirty="0">
              <a:latin typeface="Calibri" panose="020F0502020204030204" pitchFamily="34" charset="0"/>
            </a:endParaRPr>
          </a:p>
          <a:p>
            <a:pPr algn="l"/>
            <a:endParaRPr lang="en-GB" dirty="0">
              <a:latin typeface="Calibri" panose="020F0502020204030204" pitchFamily="34" charset="0"/>
            </a:endParaRPr>
          </a:p>
          <a:p>
            <a:pPr algn="l"/>
            <a:endParaRPr lang="en-GB" dirty="0">
              <a:latin typeface="Calibri" panose="020F0502020204030204" pitchFamily="34" charset="0"/>
            </a:endParaRPr>
          </a:p>
          <a:p>
            <a:pPr algn="l"/>
            <a:endParaRPr lang="en-GB" dirty="0">
              <a:latin typeface="Calibri" panose="020F0502020204030204" pitchFamily="34" charset="0"/>
            </a:endParaRPr>
          </a:p>
          <a:p>
            <a:pPr algn="l"/>
            <a:endParaRPr lang="en-GB" dirty="0">
              <a:latin typeface="Calibri" panose="020F0502020204030204" pitchFamily="34" charset="0"/>
            </a:endParaRPr>
          </a:p>
          <a:p>
            <a:pPr algn="l"/>
            <a:endParaRPr lang="en-GB" dirty="0">
              <a:latin typeface="Calibri" panose="020F0502020204030204" pitchFamily="34" charset="0"/>
            </a:endParaRPr>
          </a:p>
        </p:txBody>
      </p:sp>
      <p:graphicFrame>
        <p:nvGraphicFramePr>
          <p:cNvPr id="4" name="Table 3">
            <a:extLst>
              <a:ext uri="{FF2B5EF4-FFF2-40B4-BE49-F238E27FC236}">
                <a16:creationId xmlns:a16="http://schemas.microsoft.com/office/drawing/2014/main" id="{8280AE14-3CF1-6FA6-00EF-123661B3FA52}"/>
              </a:ext>
            </a:extLst>
          </p:cNvPr>
          <p:cNvGraphicFramePr>
            <a:graphicFrameLocks noGrp="1"/>
          </p:cNvGraphicFramePr>
          <p:nvPr/>
        </p:nvGraphicFramePr>
        <p:xfrm>
          <a:off x="935813" y="1373154"/>
          <a:ext cx="5854292" cy="8370412"/>
        </p:xfrm>
        <a:graphic>
          <a:graphicData uri="http://schemas.openxmlformats.org/drawingml/2006/table">
            <a:tbl>
              <a:tblPr/>
              <a:tblGrid>
                <a:gridCol w="2224244">
                  <a:extLst>
                    <a:ext uri="{9D8B030D-6E8A-4147-A177-3AD203B41FA5}">
                      <a16:colId xmlns:a16="http://schemas.microsoft.com/office/drawing/2014/main" val="353462916"/>
                    </a:ext>
                  </a:extLst>
                </a:gridCol>
                <a:gridCol w="3630048">
                  <a:extLst>
                    <a:ext uri="{9D8B030D-6E8A-4147-A177-3AD203B41FA5}">
                      <a16:colId xmlns:a16="http://schemas.microsoft.com/office/drawing/2014/main" val="1454921397"/>
                    </a:ext>
                  </a:extLst>
                </a:gridCol>
              </a:tblGrid>
              <a:tr h="851475">
                <a:tc>
                  <a:txBody>
                    <a:bodyPr/>
                    <a:lstStyle/>
                    <a:p>
                      <a:pPr algn="l" rtl="0" fontAlgn="base"/>
                      <a:r>
                        <a:rPr lang="en-GB" sz="1200" b="1" i="0" dirty="0">
                          <a:effectLst/>
                          <a:latin typeface="Arial" panose="020B0604020202020204" pitchFamily="34" charset="0"/>
                          <a:cs typeface="Arial" panose="020B0604020202020204" pitchFamily="34" charset="0"/>
                        </a:rPr>
                        <a:t>Wednesday 8</a:t>
                      </a:r>
                      <a:r>
                        <a:rPr lang="en-GB" sz="1200" b="1" i="0" baseline="30000" dirty="0">
                          <a:effectLst/>
                          <a:latin typeface="Arial" panose="020B0604020202020204" pitchFamily="34" charset="0"/>
                          <a:cs typeface="Arial" panose="020B0604020202020204" pitchFamily="34" charset="0"/>
                        </a:rPr>
                        <a:t>th</a:t>
                      </a:r>
                      <a:r>
                        <a:rPr lang="en-GB" sz="1200" b="1" i="0" dirty="0">
                          <a:effectLst/>
                          <a:latin typeface="Arial" panose="020B0604020202020204" pitchFamily="34" charset="0"/>
                          <a:cs typeface="Arial" panose="020B0604020202020204" pitchFamily="34" charset="0"/>
                        </a:rPr>
                        <a:t> October</a:t>
                      </a:r>
                    </a:p>
                    <a:p>
                      <a:pPr algn="l" rtl="0" fontAlgn="base"/>
                      <a:r>
                        <a:rPr lang="en-GB" sz="1200" b="1" i="0" dirty="0">
                          <a:effectLst/>
                          <a:latin typeface="Arial" panose="020B0604020202020204" pitchFamily="34" charset="0"/>
                          <a:cs typeface="Arial" panose="020B0604020202020204" pitchFamily="34" charset="0"/>
                        </a:rPr>
                        <a:t>16:00-17:00</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tc>
                  <a:txBody>
                    <a:bodyPr/>
                    <a:lstStyle/>
                    <a:p>
                      <a:pPr marL="0" indent="0" algn="l" rtl="0" fontAlgn="base">
                        <a:buFont typeface="Arial" panose="020B0604020202020204" pitchFamily="34" charset="0"/>
                        <a:buNone/>
                      </a:pPr>
                      <a:r>
                        <a:rPr lang="en-GB" sz="1200" b="1" i="0" dirty="0">
                          <a:effectLst/>
                          <a:latin typeface="Arial" panose="020B0604020202020204" pitchFamily="34" charset="0"/>
                          <a:cs typeface="Arial" panose="020B0604020202020204" pitchFamily="34" charset="0"/>
                        </a:rPr>
                        <a:t>An Introduction to LEO </a:t>
                      </a:r>
                    </a:p>
                    <a:p>
                      <a:pPr marL="0" indent="0" algn="l" rtl="0" fontAlgn="base">
                        <a:buFont typeface="Arial" panose="020B0604020202020204" pitchFamily="34" charset="0"/>
                        <a:buNone/>
                      </a:pPr>
                      <a:r>
                        <a:rPr lang="en-US" sz="1013" b="0" i="0" kern="1200" dirty="0">
                          <a:solidFill>
                            <a:schemeClr val="tx1"/>
                          </a:solidFill>
                          <a:effectLst/>
                          <a:latin typeface="+mn-lt"/>
                          <a:ea typeface="+mn-ea"/>
                          <a:cs typeface="+mn-cs"/>
                        </a:rPr>
                        <a:t>An introduction to NCLE new professional learning platform: LEO. Tour the interactive, flexible, and engaging professional learning platform in this webinar.</a:t>
                      </a:r>
                      <a:endParaRPr lang="en-GB" sz="1200" b="0" i="0" dirty="0">
                        <a:effectLst/>
                        <a:latin typeface="Arial" panose="020B0604020202020204" pitchFamily="34" charset="0"/>
                        <a:cs typeface="Arial" panose="020B0604020202020204" pitchFamily="34" charset="0"/>
                      </a:endParaRPr>
                    </a:p>
                    <a:p>
                      <a:pPr algn="l" rtl="0" fontAlgn="base"/>
                      <a:r>
                        <a:rPr lang="en-GB" sz="1200" dirty="0">
                          <a:hlinkClick r:id="rId3"/>
                        </a:rPr>
                        <a:t>Webinar Registration – Zoom</a:t>
                      </a:r>
                      <a:endParaRPr lang="en-GB" sz="1200" b="0" i="0" dirty="0">
                        <a:effectLst/>
                        <a:latin typeface="Arial" panose="020B0604020202020204" pitchFamily="34" charset="0"/>
                        <a:cs typeface="Arial" panose="020B0604020202020204" pitchFamily="34" charset="0"/>
                      </a:endParaRP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extLst>
                  <a:ext uri="{0D108BD9-81ED-4DB2-BD59-A6C34878D82A}">
                    <a16:rowId xmlns:a16="http://schemas.microsoft.com/office/drawing/2014/main" val="1140215298"/>
                  </a:ext>
                </a:extLst>
              </a:tr>
              <a:tr h="851475">
                <a:tc>
                  <a:txBody>
                    <a:bodyPr/>
                    <a:lstStyle/>
                    <a:p>
                      <a:pPr algn="l" rtl="0" fontAlgn="base"/>
                      <a:r>
                        <a:rPr lang="en-GB" sz="1200" b="1" i="0" dirty="0">
                          <a:effectLst/>
                          <a:latin typeface="Arial" panose="020B0604020202020204" pitchFamily="34" charset="0"/>
                          <a:cs typeface="Arial" panose="020B0604020202020204" pitchFamily="34" charset="0"/>
                        </a:rPr>
                        <a:t>Wednesday 22</a:t>
                      </a:r>
                      <a:r>
                        <a:rPr lang="en-GB" sz="1200" b="1" i="0" baseline="30000" dirty="0">
                          <a:effectLst/>
                          <a:latin typeface="Arial" panose="020B0604020202020204" pitchFamily="34" charset="0"/>
                          <a:cs typeface="Arial" panose="020B0604020202020204" pitchFamily="34" charset="0"/>
                        </a:rPr>
                        <a:t>nd</a:t>
                      </a:r>
                      <a:r>
                        <a:rPr lang="en-GB" sz="1200" b="1" i="0" dirty="0">
                          <a:effectLst/>
                          <a:latin typeface="Arial" panose="020B0604020202020204" pitchFamily="34" charset="0"/>
                          <a:cs typeface="Arial" panose="020B0604020202020204" pitchFamily="34" charset="0"/>
                        </a:rPr>
                        <a:t> October </a:t>
                      </a:r>
                    </a:p>
                    <a:p>
                      <a:pPr algn="l" rtl="0" fontAlgn="base"/>
                      <a:r>
                        <a:rPr lang="en-GB" sz="1200" b="1" i="0" dirty="0">
                          <a:effectLst/>
                          <a:latin typeface="Arial" panose="020B0604020202020204" pitchFamily="34" charset="0"/>
                          <a:cs typeface="Arial" panose="020B0604020202020204" pitchFamily="34" charset="0"/>
                        </a:rPr>
                        <a:t>13:00-16:00</a:t>
                      </a:r>
                    </a:p>
                    <a:p>
                      <a:pPr algn="l" rtl="0" fontAlgn="base"/>
                      <a:r>
                        <a:rPr lang="en-GB" sz="1200" b="1" i="0" dirty="0">
                          <a:effectLst/>
                          <a:latin typeface="Arial" panose="020B0604020202020204" pitchFamily="34" charset="0"/>
                          <a:cs typeface="Arial" panose="020B0604020202020204" pitchFamily="34" charset="0"/>
                          <a:hlinkClick r:id="rId4"/>
                        </a:rPr>
                        <a:t>Tudor Grange Academy</a:t>
                      </a:r>
                      <a:endParaRPr lang="en-GB" sz="1200" b="1" i="0" dirty="0">
                        <a:effectLst/>
                        <a:latin typeface="Arial" panose="020B0604020202020204" pitchFamily="34" charset="0"/>
                        <a:cs typeface="Arial" panose="020B0604020202020204" pitchFamily="34" charset="0"/>
                      </a:endParaRP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tc rowSpan="3">
                  <a:txBody>
                    <a:bodyPr/>
                    <a:lstStyle/>
                    <a:p>
                      <a:pPr rtl="0" fontAlgn="base"/>
                      <a:r>
                        <a:rPr lang="en-US" sz="1200" b="1" i="0" kern="1200" dirty="0">
                          <a:solidFill>
                            <a:schemeClr val="tx1"/>
                          </a:solidFill>
                          <a:effectLst/>
                          <a:latin typeface="Arial" panose="020B0604020202020204" pitchFamily="34" charset="0"/>
                          <a:ea typeface="+mn-ea"/>
                          <a:cs typeface="Arial" panose="020B0604020202020204" pitchFamily="34" charset="0"/>
                        </a:rPr>
                        <a:t>Spontaneous Speech and the new GCSE speaking exam   </a:t>
                      </a:r>
                      <a:r>
                        <a:rPr lang="en-US" sz="1200" b="0" i="0" kern="1200" dirty="0">
                          <a:solidFill>
                            <a:schemeClr val="tx1"/>
                          </a:solidFill>
                          <a:effectLst/>
                          <a:latin typeface="Arial" panose="020B0604020202020204" pitchFamily="34" charset="0"/>
                          <a:ea typeface="+mn-ea"/>
                          <a:cs typeface="Arial" panose="020B0604020202020204" pitchFamily="34" charset="0"/>
                        </a:rPr>
                        <a:t>In person </a:t>
                      </a:r>
                      <a:r>
                        <a:rPr lang="en-GB" sz="1200" b="0" i="0" dirty="0">
                          <a:effectLst/>
                          <a:latin typeface="Arial" panose="020B0604020202020204" pitchFamily="34" charset="0"/>
                          <a:cs typeface="Arial" panose="020B0604020202020204" pitchFamily="34" charset="0"/>
                        </a:rPr>
                        <a:t>Teach Meet</a:t>
                      </a:r>
                    </a:p>
                    <a:p>
                      <a:pPr rtl="0" fontAlgn="base"/>
                      <a:endParaRPr lang="en-GB" sz="1400" b="0" i="0" dirty="0">
                        <a:effectLst/>
                        <a:latin typeface="Arial" panose="020B0604020202020204" pitchFamily="34" charset="0"/>
                        <a:cs typeface="Arial" panose="020B0604020202020204" pitchFamily="34" charset="0"/>
                      </a:endParaRPr>
                    </a:p>
                    <a:p>
                      <a:pPr rtl="0" fontAlgn="base"/>
                      <a:r>
                        <a:rPr lang="en-US" sz="1050" b="0" i="0" kern="1200" dirty="0">
                          <a:solidFill>
                            <a:schemeClr val="tx1"/>
                          </a:solidFill>
                          <a:effectLst/>
                          <a:latin typeface="+mn-lt"/>
                          <a:ea typeface="+mn-ea"/>
                          <a:cs typeface="+mn-cs"/>
                        </a:rPr>
                        <a:t>During the session we’ll consider how we can develop genuine spontaneous speech, with examples and emerging success stories shared by schools across the region.  We’ll also consider how to prepare students and staff for the upcoming mock speaking exams and engage in some moderation of sample speaking scripts. </a:t>
                      </a:r>
                      <a:endParaRPr lang="en-US" sz="1400" b="0" i="0" kern="1200" dirty="0">
                        <a:solidFill>
                          <a:schemeClr val="tx1"/>
                        </a:solidFill>
                        <a:effectLst/>
                        <a:latin typeface="Arial" panose="020B0604020202020204" pitchFamily="34" charset="0"/>
                        <a:ea typeface="+mn-ea"/>
                        <a:cs typeface="Arial" panose="020B0604020202020204" pitchFamily="34" charset="0"/>
                      </a:endParaRPr>
                    </a:p>
                    <a:p>
                      <a:pPr rtl="0" fontAlgn="base"/>
                      <a:r>
                        <a:rPr lang="en-US" sz="1050" b="0" i="0" kern="1200" dirty="0">
                          <a:solidFill>
                            <a:schemeClr val="tx1"/>
                          </a:solidFill>
                          <a:effectLst/>
                          <a:latin typeface="+mn-lt"/>
                          <a:ea typeface="+mn-ea"/>
                          <a:cs typeface="+mn-cs"/>
                        </a:rPr>
                        <a:t>This face-to-face event will be run three times in different locations.  Click on the school name where you want to attend the session (on the left) to sign up</a:t>
                      </a:r>
                      <a:r>
                        <a:rPr lang="en-US" sz="1013" b="0" i="0" kern="1200" dirty="0">
                          <a:solidFill>
                            <a:schemeClr val="tx1"/>
                          </a:solidFill>
                          <a:effectLst/>
                          <a:latin typeface="+mn-lt"/>
                          <a:ea typeface="+mn-ea"/>
                          <a:cs typeface="+mn-cs"/>
                        </a:rPr>
                        <a:t>.</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extLst>
                  <a:ext uri="{0D108BD9-81ED-4DB2-BD59-A6C34878D82A}">
                    <a16:rowId xmlns:a16="http://schemas.microsoft.com/office/drawing/2014/main" val="3581612401"/>
                  </a:ext>
                </a:extLst>
              </a:tr>
              <a:tr h="851475">
                <a:tc>
                  <a:txBody>
                    <a:bodyPr/>
                    <a:lstStyle/>
                    <a:p>
                      <a:pPr algn="l" rtl="0" fontAlgn="base"/>
                      <a:r>
                        <a:rPr lang="en-GB" sz="1200" b="1" i="0" dirty="0">
                          <a:effectLst/>
                          <a:latin typeface="Arial" panose="020B0604020202020204" pitchFamily="34" charset="0"/>
                          <a:cs typeface="Arial" panose="020B0604020202020204" pitchFamily="34" charset="0"/>
                        </a:rPr>
                        <a:t>Tuesday 18th November</a:t>
                      </a:r>
                    </a:p>
                    <a:p>
                      <a:pPr algn="l" rtl="0" fontAlgn="base"/>
                      <a:r>
                        <a:rPr lang="en-GB" sz="1200" b="1" i="0" dirty="0">
                          <a:effectLst/>
                          <a:latin typeface="Arial" panose="020B0604020202020204" pitchFamily="34" charset="0"/>
                          <a:cs typeface="Arial" panose="020B0604020202020204" pitchFamily="34" charset="0"/>
                        </a:rPr>
                        <a:t>13:00-16:00</a:t>
                      </a:r>
                    </a:p>
                    <a:p>
                      <a:pPr algn="l" rtl="0" fontAlgn="base"/>
                      <a:r>
                        <a:rPr lang="en-GB" sz="1200" b="1" i="0" dirty="0">
                          <a:effectLst/>
                          <a:latin typeface="Arial" panose="020B0604020202020204" pitchFamily="34" charset="0"/>
                          <a:cs typeface="Arial" panose="020B0604020202020204" pitchFamily="34" charset="0"/>
                          <a:hlinkClick r:id="rId5"/>
                        </a:rPr>
                        <a:t>Arthur Terry School</a:t>
                      </a:r>
                      <a:endParaRPr lang="en-GB" sz="1200" b="1" i="0" dirty="0">
                        <a:effectLst/>
                        <a:latin typeface="Arial" panose="020B0604020202020204" pitchFamily="34" charset="0"/>
                        <a:cs typeface="Arial" panose="020B0604020202020204" pitchFamily="34" charset="0"/>
                      </a:endParaRP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tc vMerge="1">
                  <a:txBody>
                    <a:bodyPr/>
                    <a:lstStyle/>
                    <a:p>
                      <a:endParaRPr/>
                    </a:p>
                  </a:txBody>
                  <a:tcPr marL="66566" marR="66566" marT="20802" marB="20802">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extLst>
                  <a:ext uri="{0D108BD9-81ED-4DB2-BD59-A6C34878D82A}">
                    <a16:rowId xmlns:a16="http://schemas.microsoft.com/office/drawing/2014/main" val="2857379576"/>
                  </a:ext>
                </a:extLst>
              </a:tr>
              <a:tr h="851475">
                <a:tc>
                  <a:txBody>
                    <a:bodyPr/>
                    <a:lstStyle/>
                    <a:p>
                      <a:pPr algn="l" rtl="0" fontAlgn="base"/>
                      <a:r>
                        <a:rPr lang="en-GB" sz="1200" b="1" i="0" dirty="0">
                          <a:effectLst/>
                          <a:latin typeface="Arial" panose="020B0604020202020204" pitchFamily="34" charset="0"/>
                          <a:cs typeface="Arial" panose="020B0604020202020204" pitchFamily="34" charset="0"/>
                        </a:rPr>
                        <a:t>Wednesday 3</a:t>
                      </a:r>
                      <a:r>
                        <a:rPr lang="en-GB" sz="1200" b="1" i="0" baseline="30000" dirty="0">
                          <a:effectLst/>
                          <a:latin typeface="Arial" panose="020B0604020202020204" pitchFamily="34" charset="0"/>
                          <a:cs typeface="Arial" panose="020B0604020202020204" pitchFamily="34" charset="0"/>
                        </a:rPr>
                        <a:t>rd</a:t>
                      </a:r>
                      <a:r>
                        <a:rPr lang="en-GB" sz="1200" b="1" i="0" dirty="0">
                          <a:effectLst/>
                          <a:latin typeface="Arial" panose="020B0604020202020204" pitchFamily="34" charset="0"/>
                          <a:cs typeface="Arial" panose="020B0604020202020204" pitchFamily="34" charset="0"/>
                        </a:rPr>
                        <a:t> December</a:t>
                      </a:r>
                    </a:p>
                    <a:p>
                      <a:pPr algn="l" rtl="0" fontAlgn="base"/>
                      <a:r>
                        <a:rPr lang="en-GB" sz="1200" b="1" i="0" dirty="0">
                          <a:effectLst/>
                          <a:latin typeface="Arial" panose="020B0604020202020204" pitchFamily="34" charset="0"/>
                          <a:cs typeface="Arial" panose="020B0604020202020204" pitchFamily="34" charset="0"/>
                        </a:rPr>
                        <a:t>13:00-16:00</a:t>
                      </a:r>
                    </a:p>
                    <a:p>
                      <a:pPr algn="l" rtl="0" fontAlgn="base"/>
                      <a:r>
                        <a:rPr lang="en-GB" sz="1200" b="1" i="0" dirty="0">
                          <a:effectLst/>
                          <a:latin typeface="Arial" panose="020B0604020202020204" pitchFamily="34" charset="0"/>
                          <a:cs typeface="Arial" panose="020B0604020202020204" pitchFamily="34" charset="0"/>
                          <a:hlinkClick r:id="rId6"/>
                        </a:rPr>
                        <a:t>Sidney Stringer Academy</a:t>
                      </a:r>
                      <a:endParaRPr lang="en-GB" sz="1200" b="1" i="0" dirty="0">
                        <a:effectLst/>
                        <a:latin typeface="Arial" panose="020B0604020202020204" pitchFamily="34" charset="0"/>
                        <a:cs typeface="Arial" panose="020B0604020202020204" pitchFamily="34" charset="0"/>
                      </a:endParaRP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tc vMerge="1">
                  <a:txBody>
                    <a:bodyPr/>
                    <a:lstStyle/>
                    <a:p>
                      <a:endParaRPr dirty="0"/>
                    </a:p>
                  </a:txBody>
                  <a:tcPr marL="66566" marR="66566" marT="20802" marB="20802">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extLst>
                  <a:ext uri="{0D108BD9-81ED-4DB2-BD59-A6C34878D82A}">
                    <a16:rowId xmlns:a16="http://schemas.microsoft.com/office/drawing/2014/main" val="1990082822"/>
                  </a:ext>
                </a:extLst>
              </a:tr>
              <a:tr h="711245">
                <a:tc>
                  <a:txBody>
                    <a:bodyPr/>
                    <a:lstStyle/>
                    <a:p>
                      <a:pPr algn="l" rtl="0" fontAlgn="base"/>
                      <a:r>
                        <a:rPr lang="en-US" sz="1200" b="1" i="0" dirty="0">
                          <a:effectLst/>
                          <a:latin typeface="Arial" panose="020B0604020202020204" pitchFamily="34" charset="0"/>
                          <a:cs typeface="Arial" panose="020B0604020202020204" pitchFamily="34" charset="0"/>
                        </a:rPr>
                        <a:t>Thursday 13th November </a:t>
                      </a:r>
                    </a:p>
                    <a:p>
                      <a:pPr marL="0" marR="0" lvl="0" indent="0" algn="l" defTabSz="685800" rtl="0" eaLnBrk="1" fontAlgn="base" latinLnBrk="0" hangingPunct="1">
                        <a:lnSpc>
                          <a:spcPct val="100000"/>
                        </a:lnSpc>
                        <a:spcBef>
                          <a:spcPts val="0"/>
                        </a:spcBef>
                        <a:spcAft>
                          <a:spcPts val="0"/>
                        </a:spcAft>
                        <a:buClrTx/>
                        <a:buSzTx/>
                        <a:buFontTx/>
                        <a:buNone/>
                        <a:tabLst/>
                        <a:defRPr/>
                      </a:pPr>
                      <a:r>
                        <a:rPr lang="en-US" sz="1200" b="1" i="0" dirty="0">
                          <a:solidFill>
                            <a:srgbClr val="1F1F1F"/>
                          </a:solidFill>
                          <a:effectLst/>
                          <a:latin typeface="Arial" panose="020B0604020202020204" pitchFamily="34" charset="0"/>
                          <a:cs typeface="Arial" panose="020B0604020202020204" pitchFamily="34" charset="0"/>
                        </a:rPr>
                        <a:t>15:30-16:30</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tc>
                  <a:txBody>
                    <a:bodyPr/>
                    <a:lstStyle/>
                    <a:p>
                      <a:pPr marL="0" indent="0" algn="l" rtl="0" fontAlgn="base">
                        <a:buFont typeface="Arial" panose="020B0604020202020204" pitchFamily="34" charset="0"/>
                        <a:buNone/>
                      </a:pPr>
                      <a:r>
                        <a:rPr lang="en-GB" sz="1200" b="1" i="0" dirty="0">
                          <a:effectLst/>
                          <a:latin typeface="Arial" panose="020B0604020202020204" pitchFamily="34" charset="0"/>
                          <a:cs typeface="Arial" panose="020B0604020202020204" pitchFamily="34" charset="0"/>
                        </a:rPr>
                        <a:t>Embedding Phonics</a:t>
                      </a:r>
                    </a:p>
                    <a:p>
                      <a:pPr algn="l" rtl="0" fontAlgn="base"/>
                      <a:r>
                        <a:rPr lang="en-GB" sz="1200" b="0" i="0" dirty="0">
                          <a:effectLst/>
                          <a:latin typeface="Arial" panose="020B0604020202020204" pitchFamily="34" charset="0"/>
                          <a:cs typeface="Arial" panose="020B0604020202020204" pitchFamily="34" charset="0"/>
                        </a:rPr>
                        <a:t>Grand Union Webinar</a:t>
                      </a:r>
                    </a:p>
                    <a:p>
                      <a:pPr marL="0" marR="0" lvl="0" indent="0" algn="l" defTabSz="685800" rtl="0" eaLnBrk="1" fontAlgn="base" latinLnBrk="0" hangingPunct="1">
                        <a:lnSpc>
                          <a:spcPct val="100000"/>
                        </a:lnSpc>
                        <a:spcBef>
                          <a:spcPts val="0"/>
                        </a:spcBef>
                        <a:spcAft>
                          <a:spcPts val="0"/>
                        </a:spcAft>
                        <a:buClrTx/>
                        <a:buSzTx/>
                        <a:buFontTx/>
                        <a:buNone/>
                        <a:tabLst/>
                        <a:defRPr/>
                      </a:pPr>
                      <a:r>
                        <a:rPr lang="en-GB" sz="1200" b="0" i="0" dirty="0">
                          <a:solidFill>
                            <a:srgbClr val="1F1F1F"/>
                          </a:solidFill>
                          <a:effectLst/>
                          <a:latin typeface="Arial" panose="020B0604020202020204" pitchFamily="34" charset="0"/>
                          <a:cs typeface="Arial" panose="020B0604020202020204" pitchFamily="34" charset="0"/>
                          <a:hlinkClick r:id="rId7"/>
                        </a:rPr>
                        <a:t>https://shorturl.at/mSGeW</a:t>
                      </a:r>
                      <a:r>
                        <a:rPr lang="en-GB" sz="1200" b="0" i="0" dirty="0">
                          <a:solidFill>
                            <a:srgbClr val="1F1F1F"/>
                          </a:solidFill>
                          <a:effectLst/>
                          <a:latin typeface="Arial" panose="020B0604020202020204" pitchFamily="34" charset="0"/>
                          <a:cs typeface="Arial" panose="020B0604020202020204" pitchFamily="34" charset="0"/>
                        </a:rPr>
                        <a:t> </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extLst>
                  <a:ext uri="{0D108BD9-81ED-4DB2-BD59-A6C34878D82A}">
                    <a16:rowId xmlns:a16="http://schemas.microsoft.com/office/drawing/2014/main" val="1616908456"/>
                  </a:ext>
                </a:extLst>
              </a:tr>
              <a:tr h="1027958">
                <a:tc>
                  <a:txBody>
                    <a:bodyPr/>
                    <a:lstStyle/>
                    <a:p>
                      <a:pPr algn="l" rtl="0" fontAlgn="base"/>
                      <a:r>
                        <a:rPr lang="en-US" sz="1200" b="1" i="0" dirty="0">
                          <a:solidFill>
                            <a:srgbClr val="1F1F1F"/>
                          </a:solidFill>
                          <a:effectLst/>
                          <a:latin typeface="Arial" panose="020B0604020202020204" pitchFamily="34" charset="0"/>
                          <a:cs typeface="Arial" panose="020B0604020202020204" pitchFamily="34" charset="0"/>
                        </a:rPr>
                        <a:t>Wednesday 14th January</a:t>
                      </a:r>
                    </a:p>
                    <a:p>
                      <a:pPr algn="l" rtl="0" fontAlgn="base"/>
                      <a:r>
                        <a:rPr lang="en-US" sz="1200" b="1" i="0" dirty="0">
                          <a:solidFill>
                            <a:srgbClr val="1F1F1F"/>
                          </a:solidFill>
                          <a:effectLst/>
                          <a:latin typeface="Arial" panose="020B0604020202020204" pitchFamily="34" charset="0"/>
                          <a:cs typeface="Arial" panose="020B0604020202020204" pitchFamily="34" charset="0"/>
                        </a:rPr>
                        <a:t>15:30-16:30</a:t>
                      </a:r>
                      <a:endParaRPr lang="en-US" sz="1200" b="1" i="0" dirty="0">
                        <a:effectLst/>
                        <a:latin typeface="Arial" panose="020B0604020202020204" pitchFamily="34" charset="0"/>
                        <a:cs typeface="Arial" panose="020B0604020202020204" pitchFamily="34" charset="0"/>
                      </a:endParaRP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tc>
                  <a:txBody>
                    <a:bodyPr/>
                    <a:lstStyle/>
                    <a:p>
                      <a:pPr marL="0" marR="0" lvl="0" indent="0" algn="l" defTabSz="685800" rtl="0" eaLnBrk="1" fontAlgn="base" latinLnBrk="0" hangingPunct="1">
                        <a:lnSpc>
                          <a:spcPct val="100000"/>
                        </a:lnSpc>
                        <a:spcBef>
                          <a:spcPts val="0"/>
                        </a:spcBef>
                        <a:spcAft>
                          <a:spcPts val="0"/>
                        </a:spcAft>
                        <a:buClrTx/>
                        <a:buSzTx/>
                        <a:buFont typeface="Arial" panose="020B0604020202020204" pitchFamily="34" charset="0"/>
                        <a:buNone/>
                        <a:tabLst/>
                        <a:defRPr/>
                      </a:pPr>
                      <a:r>
                        <a:rPr lang="en-GB" sz="1200" b="1" i="0" dirty="0">
                          <a:solidFill>
                            <a:srgbClr val="1F1F1F"/>
                          </a:solidFill>
                          <a:effectLst/>
                          <a:latin typeface="Arial" panose="020B0604020202020204" pitchFamily="34" charset="0"/>
                          <a:cs typeface="Arial" panose="020B0604020202020204" pitchFamily="34" charset="0"/>
                        </a:rPr>
                        <a:t>Supporting Home Language Qualifications at GCSE and Beyond</a:t>
                      </a:r>
                      <a:endParaRPr lang="en-GB" sz="1200" b="1" i="0" dirty="0">
                        <a:effectLst/>
                        <a:latin typeface="Arial" panose="020B0604020202020204" pitchFamily="34" charset="0"/>
                        <a:cs typeface="Arial" panose="020B0604020202020204" pitchFamily="34" charset="0"/>
                      </a:endParaRPr>
                    </a:p>
                    <a:p>
                      <a:pPr algn="l" rtl="0" fontAlgn="base"/>
                      <a:r>
                        <a:rPr lang="en-GB" sz="1200" b="0" i="0" dirty="0" err="1">
                          <a:solidFill>
                            <a:srgbClr val="1F1F1F"/>
                          </a:solidFill>
                          <a:effectLst/>
                          <a:latin typeface="Arial" panose="020B0604020202020204" pitchFamily="34" charset="0"/>
                          <a:cs typeface="Arial" panose="020B0604020202020204" pitchFamily="34" charset="0"/>
                        </a:rPr>
                        <a:t>Swanswell</a:t>
                      </a:r>
                      <a:r>
                        <a:rPr lang="en-GB" sz="1200" b="0" i="0" dirty="0">
                          <a:solidFill>
                            <a:srgbClr val="1F1F1F"/>
                          </a:solidFill>
                          <a:effectLst/>
                          <a:latin typeface="Arial" panose="020B0604020202020204" pitchFamily="34" charset="0"/>
                          <a:cs typeface="Arial" panose="020B0604020202020204" pitchFamily="34" charset="0"/>
                        </a:rPr>
                        <a:t> Webinar</a:t>
                      </a:r>
                    </a:p>
                    <a:p>
                      <a:pPr algn="l" rtl="0" fontAlgn="base"/>
                      <a:r>
                        <a:rPr lang="en-GB" sz="1200" b="0" i="0" dirty="0">
                          <a:solidFill>
                            <a:srgbClr val="1F1F1F"/>
                          </a:solidFill>
                          <a:effectLst/>
                          <a:latin typeface="Arial" panose="020B0604020202020204" pitchFamily="34" charset="0"/>
                          <a:cs typeface="Arial" panose="020B0604020202020204" pitchFamily="34" charset="0"/>
                          <a:hlinkClick r:id="rId8"/>
                        </a:rPr>
                        <a:t>https://shorturl.at/1GfVW</a:t>
                      </a:r>
                      <a:r>
                        <a:rPr lang="en-GB" sz="1200" b="0" i="0" dirty="0">
                          <a:solidFill>
                            <a:srgbClr val="1F1F1F"/>
                          </a:solidFill>
                          <a:effectLst/>
                          <a:latin typeface="Arial" panose="020B0604020202020204" pitchFamily="34" charset="0"/>
                          <a:cs typeface="Arial" panose="020B0604020202020204" pitchFamily="34" charset="0"/>
                        </a:rPr>
                        <a:t> </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extLst>
                  <a:ext uri="{0D108BD9-81ED-4DB2-BD59-A6C34878D82A}">
                    <a16:rowId xmlns:a16="http://schemas.microsoft.com/office/drawing/2014/main" val="269937568"/>
                  </a:ext>
                </a:extLst>
              </a:tr>
              <a:tr h="1196901">
                <a:tc>
                  <a:txBody>
                    <a:bodyPr/>
                    <a:lstStyle/>
                    <a:p>
                      <a:pPr algn="l" rtl="0" fontAlgn="base"/>
                      <a:r>
                        <a:rPr lang="en-US" sz="1200" b="1" i="0" dirty="0">
                          <a:effectLst/>
                          <a:latin typeface="Arial" panose="020B0604020202020204" pitchFamily="34" charset="0"/>
                          <a:cs typeface="Arial" panose="020B0604020202020204" pitchFamily="34" charset="0"/>
                        </a:rPr>
                        <a:t>Wednesday 26</a:t>
                      </a:r>
                      <a:r>
                        <a:rPr lang="en-US" sz="1200" b="1" i="0" baseline="30000" dirty="0">
                          <a:effectLst/>
                          <a:latin typeface="Arial" panose="020B0604020202020204" pitchFamily="34" charset="0"/>
                          <a:cs typeface="Arial" panose="020B0604020202020204" pitchFamily="34" charset="0"/>
                        </a:rPr>
                        <a:t>th</a:t>
                      </a:r>
                      <a:r>
                        <a:rPr lang="en-US" sz="1200" b="1" i="0" dirty="0">
                          <a:effectLst/>
                          <a:latin typeface="Arial" panose="020B0604020202020204" pitchFamily="34" charset="0"/>
                          <a:cs typeface="Arial" panose="020B0604020202020204" pitchFamily="34" charset="0"/>
                        </a:rPr>
                        <a:t> November</a:t>
                      </a:r>
                    </a:p>
                    <a:p>
                      <a:pPr algn="l" rtl="0" fontAlgn="base"/>
                      <a:r>
                        <a:rPr lang="en-US" sz="1200" b="1" i="0" dirty="0">
                          <a:effectLst/>
                          <a:latin typeface="Arial" panose="020B0604020202020204" pitchFamily="34" charset="0"/>
                          <a:cs typeface="Arial" panose="020B0604020202020204" pitchFamily="34" charset="0"/>
                        </a:rPr>
                        <a:t>16.00 – 17.00</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tc>
                  <a:txBody>
                    <a:bodyPr/>
                    <a:lstStyle/>
                    <a:p>
                      <a:pPr marL="0" indent="0" algn="l" defTabSz="514350" rtl="0" eaLnBrk="1" fontAlgn="base" latinLnBrk="0" hangingPunct="1">
                        <a:buFont typeface="Arial" panose="020B0604020202020204" pitchFamily="34" charset="0"/>
                        <a:buNone/>
                      </a:pPr>
                      <a:r>
                        <a:rPr lang="en-US" sz="1200" b="1" i="0" kern="1200" dirty="0">
                          <a:solidFill>
                            <a:schemeClr val="tx1"/>
                          </a:solidFill>
                          <a:effectLst/>
                          <a:latin typeface="Arial" panose="020B0604020202020204" pitchFamily="34" charset="0"/>
                          <a:ea typeface="+mn-ea"/>
                          <a:cs typeface="Arial" panose="020B0604020202020204" pitchFamily="34" charset="0"/>
                        </a:rPr>
                        <a:t>Curriculum and Assessment Review: Languages education fit for purpose?</a:t>
                      </a:r>
                    </a:p>
                    <a:p>
                      <a:pPr algn="l" rtl="0" fontAlgn="base"/>
                      <a:r>
                        <a:rPr lang="en-US" sz="1050" b="0" i="0" kern="1200" dirty="0">
                          <a:solidFill>
                            <a:schemeClr val="tx1"/>
                          </a:solidFill>
                          <a:effectLst/>
                          <a:latin typeface="+mn-lt"/>
                          <a:ea typeface="+mn-ea"/>
                          <a:cs typeface="+mn-cs"/>
                        </a:rPr>
                        <a:t>Hear from stakeholders from the languages community discussing the recommendations from the Curriculum and Assessment Review. </a:t>
                      </a:r>
                      <a:br>
                        <a:rPr lang="en-US" sz="1050" b="0" i="0" kern="1200" dirty="0">
                          <a:solidFill>
                            <a:schemeClr val="tx1"/>
                          </a:solidFill>
                          <a:effectLst/>
                          <a:latin typeface="+mn-lt"/>
                          <a:ea typeface="+mn-ea"/>
                          <a:cs typeface="+mn-cs"/>
                        </a:rPr>
                      </a:br>
                      <a:r>
                        <a:rPr lang="en-GB" sz="1200" dirty="0">
                          <a:hlinkClick r:id="rId9"/>
                        </a:rPr>
                        <a:t>Webinar Registration – Zoom</a:t>
                      </a:r>
                      <a:endParaRPr lang="en-US" sz="1200" b="0" i="0" dirty="0">
                        <a:solidFill>
                          <a:srgbClr val="1F1F1F"/>
                        </a:solidFill>
                        <a:effectLst/>
                        <a:latin typeface="Arial" panose="020B0604020202020204" pitchFamily="34" charset="0"/>
                        <a:cs typeface="Arial" panose="020B0604020202020204" pitchFamily="34" charset="0"/>
                      </a:endParaRP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extLst>
                  <a:ext uri="{0D108BD9-81ED-4DB2-BD59-A6C34878D82A}">
                    <a16:rowId xmlns:a16="http://schemas.microsoft.com/office/drawing/2014/main" val="3548741459"/>
                  </a:ext>
                </a:extLst>
              </a:tr>
              <a:tr h="894120">
                <a:tc>
                  <a:txBody>
                    <a:bodyPr/>
                    <a:lstStyle/>
                    <a:p>
                      <a:pPr algn="l" rtl="0" fontAlgn="base"/>
                      <a:r>
                        <a:rPr lang="en-US" sz="1200" b="1" i="0" dirty="0">
                          <a:effectLst/>
                          <a:latin typeface="Arial" panose="020B0604020202020204" pitchFamily="34" charset="0"/>
                          <a:cs typeface="Arial" panose="020B0604020202020204" pitchFamily="34" charset="0"/>
                        </a:rPr>
                        <a:t>Thursday 29</a:t>
                      </a:r>
                      <a:r>
                        <a:rPr lang="en-US" sz="1200" b="1" i="0" baseline="30000" dirty="0">
                          <a:effectLst/>
                          <a:latin typeface="Arial" panose="020B0604020202020204" pitchFamily="34" charset="0"/>
                          <a:cs typeface="Arial" panose="020B0604020202020204" pitchFamily="34" charset="0"/>
                        </a:rPr>
                        <a:t>th</a:t>
                      </a:r>
                      <a:r>
                        <a:rPr lang="en-US" sz="1200" b="1" i="0" dirty="0">
                          <a:effectLst/>
                          <a:latin typeface="Arial" panose="020B0604020202020204" pitchFamily="34" charset="0"/>
                          <a:cs typeface="Arial" panose="020B0604020202020204" pitchFamily="34" charset="0"/>
                        </a:rPr>
                        <a:t> January </a:t>
                      </a:r>
                    </a:p>
                    <a:p>
                      <a:pPr algn="l" rtl="0" fontAlgn="base"/>
                      <a:r>
                        <a:rPr lang="en-US" sz="1200" b="1" i="0" dirty="0">
                          <a:effectLst/>
                          <a:latin typeface="Arial" panose="020B0604020202020204" pitchFamily="34" charset="0"/>
                          <a:cs typeface="Arial" panose="020B0604020202020204" pitchFamily="34" charset="0"/>
                        </a:rPr>
                        <a:t>15:30-16:30</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tc>
                  <a:txBody>
                    <a:bodyPr/>
                    <a:lstStyle/>
                    <a:p>
                      <a:pPr marL="0" indent="0" algn="l" rtl="0" fontAlgn="base">
                        <a:buFont typeface="Arial" panose="020B0604020202020204" pitchFamily="34" charset="0"/>
                        <a:buNone/>
                      </a:pPr>
                      <a:r>
                        <a:rPr lang="en-GB" sz="1200" b="1" i="0" dirty="0">
                          <a:solidFill>
                            <a:srgbClr val="1F1F1F"/>
                          </a:solidFill>
                          <a:effectLst/>
                          <a:latin typeface="Arial" panose="020B0604020202020204" pitchFamily="34" charset="0"/>
                          <a:cs typeface="Arial" panose="020B0604020202020204" pitchFamily="34" charset="0"/>
                        </a:rPr>
                        <a:t>Using AI for spontaneous speaking development</a:t>
                      </a:r>
                    </a:p>
                    <a:p>
                      <a:pPr algn="l" rtl="0" fontAlgn="base"/>
                      <a:r>
                        <a:rPr lang="en-GB" sz="1200" b="0" i="0" dirty="0">
                          <a:solidFill>
                            <a:srgbClr val="1F1F1F"/>
                          </a:solidFill>
                          <a:effectLst/>
                          <a:latin typeface="Arial" panose="020B0604020202020204" pitchFamily="34" charset="0"/>
                          <a:cs typeface="Arial" panose="020B0604020202020204" pitchFamily="34" charset="0"/>
                        </a:rPr>
                        <a:t>Trent &amp; Tame Webinar</a:t>
                      </a:r>
                    </a:p>
                    <a:p>
                      <a:pPr marL="0" marR="0" lvl="0" indent="0" algn="l" defTabSz="685800" rtl="0" eaLnBrk="1" fontAlgn="base" latinLnBrk="0" hangingPunct="1">
                        <a:lnSpc>
                          <a:spcPct val="100000"/>
                        </a:lnSpc>
                        <a:spcBef>
                          <a:spcPts val="0"/>
                        </a:spcBef>
                        <a:spcAft>
                          <a:spcPts val="0"/>
                        </a:spcAft>
                        <a:buClrTx/>
                        <a:buSzTx/>
                        <a:buFontTx/>
                        <a:buNone/>
                        <a:tabLst/>
                        <a:defRPr/>
                      </a:pPr>
                      <a:r>
                        <a:rPr lang="en-GB" sz="1200" b="0" i="0" dirty="0">
                          <a:solidFill>
                            <a:srgbClr val="1F1F1F"/>
                          </a:solidFill>
                          <a:effectLst/>
                          <a:latin typeface="Arial" panose="020B0604020202020204" pitchFamily="34" charset="0"/>
                          <a:cs typeface="Arial" panose="020B0604020202020204" pitchFamily="34" charset="0"/>
                          <a:hlinkClick r:id="rId10"/>
                        </a:rPr>
                        <a:t>https://shorturl.at/ul83m</a:t>
                      </a:r>
                      <a:r>
                        <a:rPr lang="en-GB" sz="1200" b="0" i="0" dirty="0">
                          <a:solidFill>
                            <a:srgbClr val="1F1F1F"/>
                          </a:solidFill>
                          <a:effectLst/>
                          <a:latin typeface="Arial" panose="020B0604020202020204" pitchFamily="34" charset="0"/>
                          <a:cs typeface="Arial" panose="020B0604020202020204" pitchFamily="34" charset="0"/>
                        </a:rPr>
                        <a:t> </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extLst>
                  <a:ext uri="{0D108BD9-81ED-4DB2-BD59-A6C34878D82A}">
                    <a16:rowId xmlns:a16="http://schemas.microsoft.com/office/drawing/2014/main" val="2670805621"/>
                  </a:ext>
                </a:extLst>
              </a:tr>
              <a:tr h="1115293">
                <a:tc>
                  <a:txBody>
                    <a:bodyPr/>
                    <a:lstStyle/>
                    <a:p>
                      <a:pPr algn="l" rtl="0" fontAlgn="base"/>
                      <a:r>
                        <a:rPr lang="en-US" sz="1200" b="1" i="0" dirty="0">
                          <a:solidFill>
                            <a:srgbClr val="1F1F1F"/>
                          </a:solidFill>
                          <a:effectLst/>
                          <a:latin typeface="Arial" panose="020B0604020202020204" pitchFamily="34" charset="0"/>
                          <a:cs typeface="Arial" panose="020B0604020202020204" pitchFamily="34" charset="0"/>
                        </a:rPr>
                        <a:t>Wednesday 4th March </a:t>
                      </a:r>
                      <a:endParaRPr lang="en-US" sz="1200" b="1" i="0" dirty="0">
                        <a:effectLst/>
                        <a:latin typeface="Arial" panose="020B0604020202020204" pitchFamily="34" charset="0"/>
                        <a:cs typeface="Arial" panose="020B0604020202020204" pitchFamily="34" charset="0"/>
                      </a:endParaRPr>
                    </a:p>
                    <a:p>
                      <a:pPr marL="0" marR="0" lvl="0" indent="0" algn="l" defTabSz="685800" rtl="0" eaLnBrk="1" fontAlgn="base" latinLnBrk="0" hangingPunct="1">
                        <a:lnSpc>
                          <a:spcPct val="100000"/>
                        </a:lnSpc>
                        <a:spcBef>
                          <a:spcPts val="0"/>
                        </a:spcBef>
                        <a:spcAft>
                          <a:spcPts val="0"/>
                        </a:spcAft>
                        <a:buClrTx/>
                        <a:buSzTx/>
                        <a:buFontTx/>
                        <a:buNone/>
                        <a:tabLst/>
                        <a:defRPr/>
                      </a:pPr>
                      <a:r>
                        <a:rPr lang="en-US" sz="1200" b="1" i="0" dirty="0">
                          <a:solidFill>
                            <a:srgbClr val="1F1F1F"/>
                          </a:solidFill>
                          <a:effectLst/>
                          <a:latin typeface="Arial" panose="020B0604020202020204" pitchFamily="34" charset="0"/>
                          <a:cs typeface="Arial" panose="020B0604020202020204" pitchFamily="34" charset="0"/>
                        </a:rPr>
                        <a:t>15:30-16:30</a:t>
                      </a:r>
                    </a:p>
                    <a:p>
                      <a:pPr algn="l" rtl="0" fontAlgn="base"/>
                      <a:br>
                        <a:rPr lang="en-US" sz="1200" b="1" i="0" dirty="0">
                          <a:effectLst/>
                          <a:latin typeface="Arial" panose="020B0604020202020204" pitchFamily="34" charset="0"/>
                          <a:cs typeface="Arial" panose="020B0604020202020204" pitchFamily="34" charset="0"/>
                        </a:rPr>
                      </a:br>
                      <a:r>
                        <a:rPr lang="en-US" sz="1200" b="1" i="0" dirty="0">
                          <a:effectLst/>
                          <a:latin typeface="Arial" panose="020B0604020202020204" pitchFamily="34" charset="0"/>
                          <a:cs typeface="Arial" panose="020B0604020202020204" pitchFamily="34" charset="0"/>
                        </a:rPr>
                        <a:t> </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tc>
                  <a:txBody>
                    <a:bodyPr/>
                    <a:lstStyle/>
                    <a:p>
                      <a:pPr marL="0" indent="0" algn="l" rtl="0" fontAlgn="base">
                        <a:buFont typeface="Arial" panose="020B0604020202020204" pitchFamily="34" charset="0"/>
                        <a:buNone/>
                      </a:pPr>
                      <a:r>
                        <a:rPr lang="en-GB" sz="1200" b="1" i="0" dirty="0">
                          <a:solidFill>
                            <a:srgbClr val="1F1F1F"/>
                          </a:solidFill>
                          <a:effectLst/>
                          <a:latin typeface="Arial" panose="020B0604020202020204" pitchFamily="34" charset="0"/>
                          <a:cs typeface="Arial" panose="020B0604020202020204" pitchFamily="34" charset="0"/>
                        </a:rPr>
                        <a:t>Exploring different Curriculum models</a:t>
                      </a:r>
                    </a:p>
                    <a:p>
                      <a:pPr algn="l" rtl="0" fontAlgn="base"/>
                      <a:r>
                        <a:rPr lang="en-GB" sz="1200" b="0" i="0" dirty="0">
                          <a:solidFill>
                            <a:srgbClr val="1F1F1F"/>
                          </a:solidFill>
                          <a:effectLst/>
                          <a:latin typeface="Arial" panose="020B0604020202020204" pitchFamily="34" charset="0"/>
                          <a:cs typeface="Arial" panose="020B0604020202020204" pitchFamily="34" charset="0"/>
                        </a:rPr>
                        <a:t>Grand Union Webinar</a:t>
                      </a:r>
                    </a:p>
                    <a:p>
                      <a:pPr marL="0" marR="0" lvl="0" indent="0" algn="l" defTabSz="685800" rtl="0" eaLnBrk="1" fontAlgn="base" latinLnBrk="0" hangingPunct="1">
                        <a:lnSpc>
                          <a:spcPct val="100000"/>
                        </a:lnSpc>
                        <a:spcBef>
                          <a:spcPts val="0"/>
                        </a:spcBef>
                        <a:spcAft>
                          <a:spcPts val="0"/>
                        </a:spcAft>
                        <a:buClrTx/>
                        <a:buSzTx/>
                        <a:buFontTx/>
                        <a:buNone/>
                        <a:tabLst/>
                        <a:defRPr/>
                      </a:pPr>
                      <a:r>
                        <a:rPr lang="en-GB" sz="1200" b="0" i="0" dirty="0">
                          <a:solidFill>
                            <a:srgbClr val="1F1F1F"/>
                          </a:solidFill>
                          <a:effectLst/>
                          <a:latin typeface="Arial" panose="020B0604020202020204" pitchFamily="34" charset="0"/>
                          <a:cs typeface="Arial" panose="020B0604020202020204" pitchFamily="34" charset="0"/>
                          <a:hlinkClick r:id="rId11"/>
                        </a:rPr>
                        <a:t>https://shorturl.at/bznDR</a:t>
                      </a:r>
                      <a:r>
                        <a:rPr lang="en-GB" sz="1200" b="0" i="0" dirty="0">
                          <a:solidFill>
                            <a:srgbClr val="1F1F1F"/>
                          </a:solidFill>
                          <a:effectLst/>
                          <a:latin typeface="Arial" panose="020B0604020202020204" pitchFamily="34" charset="0"/>
                          <a:cs typeface="Arial" panose="020B0604020202020204" pitchFamily="34" charset="0"/>
                        </a:rPr>
                        <a:t> </a:t>
                      </a:r>
                    </a:p>
                  </a:txBody>
                  <a:tcPr marL="66566" marR="66566" marT="20802" marB="20802" anchor="ctr">
                    <a:lnL w="9525" cap="flat" cmpd="sng" algn="ctr">
                      <a:solidFill>
                        <a:srgbClr val="909090"/>
                      </a:solidFill>
                      <a:prstDash val="solid"/>
                      <a:round/>
                      <a:headEnd type="none" w="med" len="med"/>
                      <a:tailEnd type="none" w="med" len="med"/>
                    </a:lnL>
                    <a:lnR w="9525" cap="flat" cmpd="sng" algn="ctr">
                      <a:solidFill>
                        <a:srgbClr val="909090"/>
                      </a:solidFill>
                      <a:prstDash val="solid"/>
                      <a:round/>
                      <a:headEnd type="none" w="med" len="med"/>
                      <a:tailEnd type="none" w="med" len="med"/>
                    </a:lnR>
                    <a:lnT w="9525" cap="flat" cmpd="sng" algn="ctr">
                      <a:solidFill>
                        <a:srgbClr val="909090"/>
                      </a:solidFill>
                      <a:prstDash val="solid"/>
                      <a:round/>
                      <a:headEnd type="none" w="med" len="med"/>
                      <a:tailEnd type="none" w="med" len="med"/>
                    </a:lnT>
                    <a:lnB w="9525" cap="flat" cmpd="sng" algn="ctr">
                      <a:solidFill>
                        <a:srgbClr val="909090"/>
                      </a:solidFill>
                      <a:prstDash val="solid"/>
                      <a:round/>
                      <a:headEnd type="none" w="med" len="med"/>
                      <a:tailEnd type="none" w="med" len="med"/>
                    </a:lnB>
                    <a:noFill/>
                  </a:tcPr>
                </a:tc>
                <a:extLst>
                  <a:ext uri="{0D108BD9-81ED-4DB2-BD59-A6C34878D82A}">
                    <a16:rowId xmlns:a16="http://schemas.microsoft.com/office/drawing/2014/main" val="1223279257"/>
                  </a:ext>
                </a:extLst>
              </a:tr>
            </a:tbl>
          </a:graphicData>
        </a:graphic>
      </p:graphicFrame>
      <p:sp>
        <p:nvSpPr>
          <p:cNvPr id="5" name="Rectangle 4">
            <a:extLst>
              <a:ext uri="{FF2B5EF4-FFF2-40B4-BE49-F238E27FC236}">
                <a16:creationId xmlns:a16="http://schemas.microsoft.com/office/drawing/2014/main" id="{A41DEA8A-1555-CCC1-8956-ABB21846C84A}"/>
              </a:ext>
            </a:extLst>
          </p:cNvPr>
          <p:cNvSpPr/>
          <p:nvPr/>
        </p:nvSpPr>
        <p:spPr>
          <a:xfrm>
            <a:off x="84909" y="912725"/>
            <a:ext cx="6688182" cy="383885"/>
          </a:xfrm>
          <a:prstGeom prst="rect">
            <a:avLst/>
          </a:prstGeom>
          <a:solidFill>
            <a:srgbClr val="AC14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latin typeface="Helvetica Neue"/>
              </a:rPr>
              <a:t>National and Regional FREE CPD Events during the 25-26 Academic Year</a:t>
            </a:r>
            <a:endParaRPr lang="en-GB" sz="1400" b="1" dirty="0">
              <a:latin typeface="Helvetica Neue"/>
            </a:endParaRPr>
          </a:p>
        </p:txBody>
      </p:sp>
      <p:pic>
        <p:nvPicPr>
          <p:cNvPr id="10" name="Picture 9">
            <a:extLst>
              <a:ext uri="{FF2B5EF4-FFF2-40B4-BE49-F238E27FC236}">
                <a16:creationId xmlns:a16="http://schemas.microsoft.com/office/drawing/2014/main" id="{EB656674-B755-D245-53FA-E599DD1E4695}"/>
              </a:ext>
            </a:extLst>
          </p:cNvPr>
          <p:cNvPicPr>
            <a:picLocks noChangeAspect="1"/>
          </p:cNvPicPr>
          <p:nvPr/>
        </p:nvPicPr>
        <p:blipFill>
          <a:blip r:embed="rId12"/>
          <a:stretch>
            <a:fillRect/>
          </a:stretch>
        </p:blipFill>
        <p:spPr>
          <a:xfrm>
            <a:off x="-42135" y="3098090"/>
            <a:ext cx="952780" cy="744737"/>
          </a:xfrm>
          <a:prstGeom prst="rect">
            <a:avLst/>
          </a:prstGeom>
        </p:spPr>
      </p:pic>
      <p:pic>
        <p:nvPicPr>
          <p:cNvPr id="11" name="Picture 10">
            <a:extLst>
              <a:ext uri="{FF2B5EF4-FFF2-40B4-BE49-F238E27FC236}">
                <a16:creationId xmlns:a16="http://schemas.microsoft.com/office/drawing/2014/main" id="{27B838A6-DA58-2096-A619-31BEBFC145FE}"/>
              </a:ext>
            </a:extLst>
          </p:cNvPr>
          <p:cNvPicPr>
            <a:picLocks noChangeAspect="1"/>
          </p:cNvPicPr>
          <p:nvPr/>
        </p:nvPicPr>
        <p:blipFill>
          <a:blip r:embed="rId13"/>
          <a:stretch>
            <a:fillRect/>
          </a:stretch>
        </p:blipFill>
        <p:spPr>
          <a:xfrm>
            <a:off x="145765" y="2200568"/>
            <a:ext cx="690496" cy="1006487"/>
          </a:xfrm>
          <a:prstGeom prst="rect">
            <a:avLst/>
          </a:prstGeom>
        </p:spPr>
      </p:pic>
      <p:pic>
        <p:nvPicPr>
          <p:cNvPr id="13" name="Picture 12">
            <a:extLst>
              <a:ext uri="{FF2B5EF4-FFF2-40B4-BE49-F238E27FC236}">
                <a16:creationId xmlns:a16="http://schemas.microsoft.com/office/drawing/2014/main" id="{ACC5458A-6539-13FB-410A-EBC53245828F}"/>
              </a:ext>
            </a:extLst>
          </p:cNvPr>
          <p:cNvPicPr>
            <a:picLocks noChangeAspect="1"/>
          </p:cNvPicPr>
          <p:nvPr/>
        </p:nvPicPr>
        <p:blipFill>
          <a:blip r:embed="rId14"/>
          <a:stretch>
            <a:fillRect/>
          </a:stretch>
        </p:blipFill>
        <p:spPr>
          <a:xfrm>
            <a:off x="109428" y="5793193"/>
            <a:ext cx="667502" cy="745200"/>
          </a:xfrm>
          <a:prstGeom prst="rect">
            <a:avLst/>
          </a:prstGeom>
        </p:spPr>
      </p:pic>
      <p:pic>
        <p:nvPicPr>
          <p:cNvPr id="14" name="Picture 13">
            <a:extLst>
              <a:ext uri="{FF2B5EF4-FFF2-40B4-BE49-F238E27FC236}">
                <a16:creationId xmlns:a16="http://schemas.microsoft.com/office/drawing/2014/main" id="{434E3681-4F0D-04BC-ADA2-97154BC2242E}"/>
              </a:ext>
            </a:extLst>
          </p:cNvPr>
          <p:cNvPicPr>
            <a:picLocks noChangeAspect="1"/>
          </p:cNvPicPr>
          <p:nvPr/>
        </p:nvPicPr>
        <p:blipFill>
          <a:blip r:embed="rId14"/>
          <a:stretch>
            <a:fillRect/>
          </a:stretch>
        </p:blipFill>
        <p:spPr>
          <a:xfrm>
            <a:off x="125671" y="3985230"/>
            <a:ext cx="667502" cy="745200"/>
          </a:xfrm>
          <a:prstGeom prst="rect">
            <a:avLst/>
          </a:prstGeom>
        </p:spPr>
      </p:pic>
      <p:pic>
        <p:nvPicPr>
          <p:cNvPr id="16" name="Picture 15">
            <a:extLst>
              <a:ext uri="{FF2B5EF4-FFF2-40B4-BE49-F238E27FC236}">
                <a16:creationId xmlns:a16="http://schemas.microsoft.com/office/drawing/2014/main" id="{8FBF087B-AF4F-CA1C-64BE-49AD056CCD45}"/>
              </a:ext>
            </a:extLst>
          </p:cNvPr>
          <p:cNvPicPr>
            <a:picLocks noChangeAspect="1"/>
          </p:cNvPicPr>
          <p:nvPr/>
        </p:nvPicPr>
        <p:blipFill>
          <a:blip r:embed="rId12"/>
          <a:stretch>
            <a:fillRect/>
          </a:stretch>
        </p:blipFill>
        <p:spPr>
          <a:xfrm>
            <a:off x="-82328" y="7852550"/>
            <a:ext cx="952780" cy="744737"/>
          </a:xfrm>
          <a:prstGeom prst="rect">
            <a:avLst/>
          </a:prstGeom>
        </p:spPr>
      </p:pic>
      <p:pic>
        <p:nvPicPr>
          <p:cNvPr id="17" name="Picture 16">
            <a:extLst>
              <a:ext uri="{FF2B5EF4-FFF2-40B4-BE49-F238E27FC236}">
                <a16:creationId xmlns:a16="http://schemas.microsoft.com/office/drawing/2014/main" id="{D11896AD-09F7-5D4E-0D25-F01B6497D972}"/>
              </a:ext>
            </a:extLst>
          </p:cNvPr>
          <p:cNvPicPr>
            <a:picLocks noChangeAspect="1"/>
          </p:cNvPicPr>
          <p:nvPr/>
        </p:nvPicPr>
        <p:blipFill>
          <a:blip r:embed="rId15"/>
          <a:stretch>
            <a:fillRect/>
          </a:stretch>
        </p:blipFill>
        <p:spPr>
          <a:xfrm>
            <a:off x="119746" y="8817234"/>
            <a:ext cx="679352" cy="959755"/>
          </a:xfrm>
          <a:prstGeom prst="rect">
            <a:avLst/>
          </a:prstGeom>
        </p:spPr>
      </p:pic>
      <p:pic>
        <p:nvPicPr>
          <p:cNvPr id="18" name="Picture 17">
            <a:extLst>
              <a:ext uri="{FF2B5EF4-FFF2-40B4-BE49-F238E27FC236}">
                <a16:creationId xmlns:a16="http://schemas.microsoft.com/office/drawing/2014/main" id="{C73B5B43-A97F-30E8-629D-1A32342EE49D}"/>
              </a:ext>
            </a:extLst>
          </p:cNvPr>
          <p:cNvPicPr>
            <a:picLocks noChangeAspect="1"/>
          </p:cNvPicPr>
          <p:nvPr/>
        </p:nvPicPr>
        <p:blipFill>
          <a:blip r:embed="rId13"/>
          <a:stretch>
            <a:fillRect/>
          </a:stretch>
        </p:blipFill>
        <p:spPr>
          <a:xfrm>
            <a:off x="145765" y="4823126"/>
            <a:ext cx="690496" cy="1006487"/>
          </a:xfrm>
          <a:prstGeom prst="rect">
            <a:avLst/>
          </a:prstGeom>
        </p:spPr>
      </p:pic>
      <p:pic>
        <p:nvPicPr>
          <p:cNvPr id="21" name="Picture 20">
            <a:extLst>
              <a:ext uri="{FF2B5EF4-FFF2-40B4-BE49-F238E27FC236}">
                <a16:creationId xmlns:a16="http://schemas.microsoft.com/office/drawing/2014/main" id="{F6F30379-311E-EDDA-CFB3-856D6DF075FB}"/>
              </a:ext>
            </a:extLst>
          </p:cNvPr>
          <p:cNvPicPr>
            <a:picLocks noChangeAspect="1"/>
          </p:cNvPicPr>
          <p:nvPr/>
        </p:nvPicPr>
        <p:blipFill>
          <a:blip r:embed="rId16"/>
          <a:stretch>
            <a:fillRect/>
          </a:stretch>
        </p:blipFill>
        <p:spPr>
          <a:xfrm>
            <a:off x="148347" y="1353292"/>
            <a:ext cx="690497" cy="824141"/>
          </a:xfrm>
          <a:prstGeom prst="rect">
            <a:avLst/>
          </a:prstGeom>
        </p:spPr>
      </p:pic>
      <p:pic>
        <p:nvPicPr>
          <p:cNvPr id="22" name="Picture 21">
            <a:extLst>
              <a:ext uri="{FF2B5EF4-FFF2-40B4-BE49-F238E27FC236}">
                <a16:creationId xmlns:a16="http://schemas.microsoft.com/office/drawing/2014/main" id="{9A2CED15-1377-C747-7531-6E9C71A234C2}"/>
              </a:ext>
            </a:extLst>
          </p:cNvPr>
          <p:cNvPicPr>
            <a:picLocks noChangeAspect="1"/>
          </p:cNvPicPr>
          <p:nvPr/>
        </p:nvPicPr>
        <p:blipFill>
          <a:blip r:embed="rId16"/>
          <a:stretch>
            <a:fillRect/>
          </a:stretch>
        </p:blipFill>
        <p:spPr>
          <a:xfrm>
            <a:off x="119746" y="6680386"/>
            <a:ext cx="646866" cy="772066"/>
          </a:xfrm>
          <a:prstGeom prst="rect">
            <a:avLst/>
          </a:prstGeom>
        </p:spPr>
      </p:pic>
      <p:pic>
        <p:nvPicPr>
          <p:cNvPr id="2" name="Picture 1">
            <a:extLst>
              <a:ext uri="{FF2B5EF4-FFF2-40B4-BE49-F238E27FC236}">
                <a16:creationId xmlns:a16="http://schemas.microsoft.com/office/drawing/2014/main" id="{33D4EF98-F5EC-AA02-57FA-74B77D04605D}"/>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09428" y="298790"/>
            <a:ext cx="6663663" cy="553720"/>
          </a:xfrm>
          <a:prstGeom prst="rect">
            <a:avLst/>
          </a:prstGeom>
        </p:spPr>
      </p:pic>
    </p:spTree>
    <p:extLst>
      <p:ext uri="{BB962C8B-B14F-4D97-AF65-F5344CB8AC3E}">
        <p14:creationId xmlns:p14="http://schemas.microsoft.com/office/powerpoint/2010/main" val="777931674"/>
      </p:ext>
    </p:extLst>
  </p:cSld>
  <p:clrMapOvr>
    <a:masterClrMapping/>
  </p:clrMapOvr>
</p:sld>
</file>

<file path=ppt/theme/theme1.xml><?xml version="1.0" encoding="utf-8"?>
<a:theme xmlns:a="http://schemas.openxmlformats.org/drawingml/2006/main" name="UCL_IOE Blue_Slide_Theme">
  <a:themeElements>
    <a:clrScheme name="ncle">
      <a:dk1>
        <a:srgbClr val="002248"/>
      </a:dk1>
      <a:lt1>
        <a:srgbClr val="FFFFFF"/>
      </a:lt1>
      <a:dk2>
        <a:srgbClr val="000000"/>
      </a:dk2>
      <a:lt2>
        <a:srgbClr val="002248"/>
      </a:lt2>
      <a:accent1>
        <a:srgbClr val="AC154A"/>
      </a:accent1>
      <a:accent2>
        <a:srgbClr val="F6BE00"/>
      </a:accent2>
      <a:accent3>
        <a:srgbClr val="52C152"/>
      </a:accent3>
      <a:accent4>
        <a:srgbClr val="34C6C6"/>
      </a:accent4>
      <a:accent5>
        <a:srgbClr val="500778"/>
      </a:accent5>
      <a:accent6>
        <a:srgbClr val="AC154A"/>
      </a:accent6>
      <a:hlink>
        <a:srgbClr val="0097A9"/>
      </a:hlink>
      <a:folHlink>
        <a:srgbClr val="0097A9"/>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a:defPPr>
      </a:lstStyle>
    </a:txDef>
  </a:objectDefaults>
  <a:extraClrSchemeLst/>
  <a:custClrLst>
    <a:custClr name="name of colour">
      <a:srgbClr val="000000"/>
    </a:custClr>
  </a:custClrLst>
  <a:extLst>
    <a:ext uri="{05A4C25C-085E-4340-85A3-A5531E510DB2}">
      <thm15:themeFamily xmlns:thm15="http://schemas.microsoft.com/office/thememl/2012/main" name="UCL_Slide_Master_IOE_Blue.potx" id="{0CE2F74B-38A7-4F55-909D-252E62C5D49C}" vid="{1A32C9EA-8F6A-4D78-A694-0CD84411578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9256d84-441a-4d29-b5f2-badb4486e506">
      <Terms xmlns="http://schemas.microsoft.com/office/infopath/2007/PartnerControls"/>
    </lcf76f155ced4ddcb4097134ff3c332f>
    <TaxCatchAll xmlns="77af4ac8-fb37-4674-b9d1-7b93bda77d5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D4D3AAC6958B24995579F8632407CB2" ma:contentTypeVersion="15" ma:contentTypeDescription="Create a new document." ma:contentTypeScope="" ma:versionID="203bd088ba05776f1dcd52b1bc286126">
  <xsd:schema xmlns:xsd="http://www.w3.org/2001/XMLSchema" xmlns:xs="http://www.w3.org/2001/XMLSchema" xmlns:p="http://schemas.microsoft.com/office/2006/metadata/properties" xmlns:ns2="09256d84-441a-4d29-b5f2-badb4486e506" xmlns:ns3="77af4ac8-fb37-4674-b9d1-7b93bda77d5e" targetNamespace="http://schemas.microsoft.com/office/2006/metadata/properties" ma:root="true" ma:fieldsID="8d7a9a256a42efb1b8c88d9d6f26d09c" ns2:_="" ns3:_="">
    <xsd:import namespace="09256d84-441a-4d29-b5f2-badb4486e506"/>
    <xsd:import namespace="77af4ac8-fb37-4674-b9d1-7b93bda77d5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DateTaken" minOccurs="0"/>
                <xsd:element ref="ns3:SharedWithUsers" minOccurs="0"/>
                <xsd:element ref="ns3:SharedWithDetail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256d84-441a-4d29-b5f2-badb4486e5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0f00f207-be6b-470e-b693-e09bcb7723af"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af4ac8-fb37-4674-b9d1-7b93bda77d5e"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2f91572-f4cc-4d1b-8ea2-03a36cf254a6}" ma:internalName="TaxCatchAll" ma:showField="CatchAllData" ma:web="77af4ac8-fb37-4674-b9d1-7b93bda77d5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42E34C-599D-4929-B6A8-922852787767}">
  <ds:schemaRefs>
    <ds:schemaRef ds:uri="http://purl.org/dc/dcmitype/"/>
    <ds:schemaRef ds:uri="77af4ac8-fb37-4674-b9d1-7b93bda77d5e"/>
    <ds:schemaRef ds:uri="http://purl.org/dc/terms/"/>
    <ds:schemaRef ds:uri="http://schemas.microsoft.com/office/2006/documentManagement/types"/>
    <ds:schemaRef ds:uri="http://www.w3.org/XML/1998/namespace"/>
    <ds:schemaRef ds:uri="http://purl.org/dc/elements/1.1/"/>
    <ds:schemaRef ds:uri="09256d84-441a-4d29-b5f2-badb4486e506"/>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3911D45A-A63F-40C5-9CB7-4D7F9C1B2D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256d84-441a-4d29-b5f2-badb4486e506"/>
    <ds:schemaRef ds:uri="77af4ac8-fb37-4674-b9d1-7b93bda77d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5755E8-106F-4950-90A3-28914BFFC2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15358</TotalTime>
  <Words>730</Words>
  <Application>Microsoft Office PowerPoint</Application>
  <PresentationFormat>A4 Paper (210x297 mm)</PresentationFormat>
  <Paragraphs>93</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Helvetica Neue</vt:lpstr>
      <vt:lpstr>UCL_IOE Blue_Slide_Theme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Tracy Williams</dc:creator>
  <cp:lastModifiedBy>Tracy Williams</cp:lastModifiedBy>
  <cp:revision>17</cp:revision>
  <dcterms:created xsi:type="dcterms:W3CDTF">2024-02-01T05:01:08Z</dcterms:created>
  <dcterms:modified xsi:type="dcterms:W3CDTF">2025-10-07T20:11:44Z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0x010100DD4D3AAC6958B24995579F8632407CB2</vt:lpwstr>
  </property>
  <property fmtid="{D5CDD505-2E9C-101B-9397-08002B2CF9AE}" pid="3" name="MediaServiceImageTags">
    <vt:lpwstr/>
  </property>
</Properties>
</file>